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9" r:id="rId1"/>
    <p:sldMasterId id="2147483875" r:id="rId2"/>
  </p:sldMasterIdLst>
  <p:notesMasterIdLst>
    <p:notesMasterId r:id="rId13"/>
  </p:notesMasterIdLst>
  <p:sldIdLst>
    <p:sldId id="256" r:id="rId3"/>
    <p:sldId id="1166" r:id="rId4"/>
    <p:sldId id="1130" r:id="rId5"/>
    <p:sldId id="1137" r:id="rId6"/>
    <p:sldId id="1142" r:id="rId7"/>
    <p:sldId id="1167" r:id="rId8"/>
    <p:sldId id="1168" r:id="rId9"/>
    <p:sldId id="1169" r:id="rId10"/>
    <p:sldId id="1170" r:id="rId11"/>
    <p:sldId id="280" r:id="rId12"/>
  </p:sldIdLst>
  <p:sldSz cx="12192000" cy="6858000"/>
  <p:notesSz cx="10234613" cy="70993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892" userDrawn="1">
          <p15:clr>
            <a:srgbClr val="A4A3A4"/>
          </p15:clr>
        </p15:guide>
        <p15:guide id="4" orient="horz" pos="23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692B"/>
    <a:srgbClr val="72BBA4"/>
    <a:srgbClr val="398891"/>
    <a:srgbClr val="43D7FF"/>
    <a:srgbClr val="00B5E9"/>
    <a:srgbClr val="F9CC5D"/>
    <a:srgbClr val="FBAC89"/>
    <a:srgbClr val="008DB4"/>
    <a:srgbClr val="E2A408"/>
    <a:srgbClr val="3B4A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94849" autoAdjust="0"/>
  </p:normalViewPr>
  <p:slideViewPr>
    <p:cSldViewPr snapToGrid="0" showGuides="1">
      <p:cViewPr varScale="1">
        <p:scale>
          <a:sx n="77" d="100"/>
          <a:sy n="77" d="100"/>
        </p:scale>
        <p:origin x="672" y="62"/>
      </p:cViewPr>
      <p:guideLst>
        <p:guide pos="892"/>
        <p:guide orient="horz" pos="236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7" d="100"/>
          <a:sy n="57" d="100"/>
        </p:scale>
        <p:origin x="241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434999" cy="356198"/>
          </a:xfrm>
          <a:prstGeom prst="rect">
            <a:avLst/>
          </a:prstGeom>
        </p:spPr>
        <p:txBody>
          <a:bodyPr vert="horz" lIns="94768" tIns="47384" rIns="94768" bIns="47384" rtlCol="0"/>
          <a:lstStyle>
            <a:lvl1pPr algn="l">
              <a:defRPr sz="1200"/>
            </a:lvl1pPr>
          </a:lstStyle>
          <a:p>
            <a:endParaRPr lang="de-DE"/>
          </a:p>
        </p:txBody>
      </p:sp>
      <p:sp>
        <p:nvSpPr>
          <p:cNvPr id="3" name="Datumsplatzhalter 2"/>
          <p:cNvSpPr>
            <a:spLocks noGrp="1"/>
          </p:cNvSpPr>
          <p:nvPr>
            <p:ph type="dt" idx="1"/>
          </p:nvPr>
        </p:nvSpPr>
        <p:spPr>
          <a:xfrm>
            <a:off x="5797247" y="0"/>
            <a:ext cx="4434999" cy="356198"/>
          </a:xfrm>
          <a:prstGeom prst="rect">
            <a:avLst/>
          </a:prstGeom>
        </p:spPr>
        <p:txBody>
          <a:bodyPr vert="horz" lIns="94768" tIns="47384" rIns="94768" bIns="47384" rtlCol="0"/>
          <a:lstStyle>
            <a:lvl1pPr algn="r">
              <a:defRPr sz="1200"/>
            </a:lvl1pPr>
          </a:lstStyle>
          <a:p>
            <a:fld id="{1D4552BE-31B4-418D-A5C0-2F7B35BC755F}" type="datetimeFigureOut">
              <a:rPr lang="de-DE" smtClean="0"/>
              <a:t>06.12.2024</a:t>
            </a:fld>
            <a:endParaRPr lang="de-DE"/>
          </a:p>
        </p:txBody>
      </p:sp>
      <p:sp>
        <p:nvSpPr>
          <p:cNvPr id="4" name="Folienbildplatzhalter 3"/>
          <p:cNvSpPr>
            <a:spLocks noGrp="1" noRot="1" noChangeAspect="1"/>
          </p:cNvSpPr>
          <p:nvPr>
            <p:ph type="sldImg" idx="2"/>
          </p:nvPr>
        </p:nvSpPr>
        <p:spPr>
          <a:xfrm>
            <a:off x="2990850" y="889000"/>
            <a:ext cx="4252913" cy="2393950"/>
          </a:xfrm>
          <a:prstGeom prst="rect">
            <a:avLst/>
          </a:prstGeom>
          <a:noFill/>
          <a:ln w="12700">
            <a:solidFill>
              <a:prstClr val="black"/>
            </a:solidFill>
          </a:ln>
        </p:spPr>
        <p:txBody>
          <a:bodyPr vert="horz" lIns="94768" tIns="47384" rIns="94768" bIns="47384" rtlCol="0" anchor="ctr"/>
          <a:lstStyle/>
          <a:p>
            <a:endParaRPr lang="de-DE"/>
          </a:p>
        </p:txBody>
      </p:sp>
      <p:sp>
        <p:nvSpPr>
          <p:cNvPr id="5" name="Notizenplatzhalter 4"/>
          <p:cNvSpPr>
            <a:spLocks noGrp="1"/>
          </p:cNvSpPr>
          <p:nvPr>
            <p:ph type="body" sz="quarter" idx="3"/>
          </p:nvPr>
        </p:nvSpPr>
        <p:spPr>
          <a:xfrm>
            <a:off x="1023463" y="3416538"/>
            <a:ext cx="8187690" cy="2795350"/>
          </a:xfrm>
          <a:prstGeom prst="rect">
            <a:avLst/>
          </a:prstGeom>
        </p:spPr>
        <p:txBody>
          <a:bodyPr vert="horz" lIns="94768" tIns="47384" rIns="94768" bIns="47384"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6743103"/>
            <a:ext cx="4434999" cy="356198"/>
          </a:xfrm>
          <a:prstGeom prst="rect">
            <a:avLst/>
          </a:prstGeom>
        </p:spPr>
        <p:txBody>
          <a:bodyPr vert="horz" lIns="94768" tIns="47384" rIns="94768" bIns="47384" rtlCol="0" anchor="b"/>
          <a:lstStyle>
            <a:lvl1pPr algn="l">
              <a:defRPr sz="1200"/>
            </a:lvl1pPr>
          </a:lstStyle>
          <a:p>
            <a:endParaRPr lang="de-DE"/>
          </a:p>
        </p:txBody>
      </p:sp>
      <p:sp>
        <p:nvSpPr>
          <p:cNvPr id="7" name="Foliennummernplatzhalter 6"/>
          <p:cNvSpPr>
            <a:spLocks noGrp="1"/>
          </p:cNvSpPr>
          <p:nvPr>
            <p:ph type="sldNum" sz="quarter" idx="5"/>
          </p:nvPr>
        </p:nvSpPr>
        <p:spPr>
          <a:xfrm>
            <a:off x="5797247" y="6743103"/>
            <a:ext cx="4434999" cy="356198"/>
          </a:xfrm>
          <a:prstGeom prst="rect">
            <a:avLst/>
          </a:prstGeom>
        </p:spPr>
        <p:txBody>
          <a:bodyPr vert="horz" lIns="94768" tIns="47384" rIns="94768" bIns="47384" rtlCol="0" anchor="b"/>
          <a:lstStyle>
            <a:lvl1pPr algn="r">
              <a:defRPr sz="1200"/>
            </a:lvl1pPr>
          </a:lstStyle>
          <a:p>
            <a:fld id="{5DF90C27-2189-4FED-8FDA-00DAD7BD2D37}" type="slidenum">
              <a:rPr lang="de-DE" smtClean="0"/>
              <a:t>‹Nr.›</a:t>
            </a:fld>
            <a:endParaRPr lang="de-DE"/>
          </a:p>
        </p:txBody>
      </p:sp>
    </p:spTree>
    <p:extLst>
      <p:ext uri="{BB962C8B-B14F-4D97-AF65-F5344CB8AC3E}">
        <p14:creationId xmlns:p14="http://schemas.microsoft.com/office/powerpoint/2010/main" val="2562201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236" userDrawn="1">
          <p15:clr>
            <a:srgbClr val="F26B43"/>
          </p15:clr>
        </p15:guide>
        <p15:guide id="2" pos="3224"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umweltbundesamt.de/publikationen/der-weg-zur-treibhausgasneutralen-verwaltungbundesam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umweltbundesamt.de/publikationen/der-weg-zur-treibhausgasneutralen-verwaltungbundesam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umweltbundesamt.de/sites/default/files/medien/376/publikationen/2021-03-24_factsheet_treibhausgasneutralitaet_in_kommunen.pdf"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klimabuendnis.org/fileadmin/Inhalte/4_Activities/Projects/IkKa_AP01_Bericht_KB.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umweltbundesamt.de/publikationen/ein-standard-fuer-die-treibhausgasneutralitae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1</a:t>
            </a:fld>
            <a:endParaRPr lang="de-DE"/>
          </a:p>
        </p:txBody>
      </p:sp>
    </p:spTree>
    <p:extLst>
      <p:ext uri="{BB962C8B-B14F-4D97-AF65-F5344CB8AC3E}">
        <p14:creationId xmlns:p14="http://schemas.microsoft.com/office/powerpoint/2010/main" val="3535988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DF90C27-2189-4FED-8FDA-00DAD7BD2D37}" type="slidenum">
              <a:rPr lang="de-DE" smtClean="0"/>
              <a:t>2</a:t>
            </a:fld>
            <a:endParaRPr lang="de-DE"/>
          </a:p>
        </p:txBody>
      </p:sp>
    </p:spTree>
    <p:extLst>
      <p:ext uri="{BB962C8B-B14F-4D97-AF65-F5344CB8AC3E}">
        <p14:creationId xmlns:p14="http://schemas.microsoft.com/office/powerpoint/2010/main" val="2938412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a:latin typeface="Aptos Light" panose="020B0004020202020204" pitchFamily="34" charset="0"/>
              </a:rPr>
              <a:t>Hinweise: </a:t>
            </a:r>
          </a:p>
          <a:p>
            <a:endParaRPr lang="de-DE" sz="1000" dirty="0">
              <a:latin typeface="Aptos Light" panose="020B0004020202020204" pitchFamily="34" charset="0"/>
            </a:endParaRPr>
          </a:p>
          <a:p>
            <a:r>
              <a:rPr lang="de-DE" sz="1000" dirty="0">
                <a:latin typeface="Aptos Light" panose="020B0004020202020204" pitchFamily="34" charset="0"/>
              </a:rPr>
              <a:t>Die Icons dürfen frei, einzeln und auch ohne Bezeichnung verwendet werden. Die Etappen orientieren sich am Leitfaden des Umweltbundesamtes aus dem Jahr 2021. In darauf aufbauenden Darstellungen und auch in der Praxis werden diese Etappen teilweise vereinfacht in weniger Stufen dargestellt, z.B. als Grundsatzbeschluss, Bilanzierung, Planung/Konzept, Umsetzung und Monitoring/Controlling. Wesentliche Unterscheidung und Weiterentwicklung im Vergleich zum UBA-Leitfaden: Eine freiwillige Kompensation im Kontext der Verwaltung wird nicht als tragfähig eingeschätzt. Die Etappe ist jedoch verblieben, da die Auseinandersetzung und Erarbeitung einer Position hier notwendig bleibt. </a:t>
            </a:r>
          </a:p>
          <a:p>
            <a:endParaRPr lang="de-DE" sz="1000" dirty="0">
              <a:latin typeface="Aptos Light" panose="020B0004020202020204" pitchFamily="34" charset="0"/>
            </a:endParaRPr>
          </a:p>
          <a:p>
            <a:r>
              <a:rPr lang="de-DE" sz="1000" dirty="0">
                <a:latin typeface="Aptos Light" panose="020B0004020202020204" pitchFamily="34" charset="0"/>
              </a:rPr>
              <a:t>Weiterführende Information: </a:t>
            </a:r>
          </a:p>
          <a:p>
            <a:endParaRPr lang="de-DE" sz="1000" dirty="0">
              <a:latin typeface="Aptos Light" panose="020B0004020202020204" pitchFamily="34" charset="0"/>
            </a:endParaRPr>
          </a:p>
          <a:p>
            <a:pPr defTabSz="947684">
              <a:defRPr/>
            </a:pPr>
            <a:r>
              <a:rPr lang="de-DE" sz="1000" dirty="0">
                <a:latin typeface="Aptos Light" panose="020B0004020202020204" pitchFamily="34" charset="0"/>
              </a:rPr>
              <a:t>[1] Umweltbundesamt, Der Weg zur treibhausgasneutralen Verwaltung: Etappen und Hilfestellungen, 2021</a:t>
            </a:r>
          </a:p>
          <a:p>
            <a:pPr defTabSz="947684">
              <a:defRPr/>
            </a:pPr>
            <a:r>
              <a:rPr lang="de-DE" sz="1000" dirty="0">
                <a:latin typeface="Aptos Light" panose="020B0004020202020204" pitchFamily="34" charset="0"/>
                <a:hlinkClick r:id="rId3"/>
              </a:rPr>
              <a:t>https://www.umweltbundesamt.de/publikationen/der-weg-zur-treibhausgasneutralen-verwaltungbundesamt</a:t>
            </a:r>
            <a:endParaRPr lang="de-DE" sz="1000" dirty="0">
              <a:latin typeface="Aptos Light" panose="020B0004020202020204" pitchFamily="34" charset="0"/>
            </a:endParaRPr>
          </a:p>
          <a:p>
            <a:pPr defTabSz="947684">
              <a:defRPr/>
            </a:pPr>
            <a:endParaRPr lang="de-DE" sz="1000" dirty="0">
              <a:latin typeface="Aptos Light" panose="020B0004020202020204" pitchFamily="34" charset="0"/>
            </a:endParaRPr>
          </a:p>
          <a:p>
            <a:r>
              <a:rPr lang="de-DE" sz="1000" dirty="0">
                <a:latin typeface="Aptos Light" panose="020B0004020202020204" pitchFamily="34" charset="0"/>
              </a:rPr>
              <a:t>Diese Inhalte dürfen frei verwendet werden. Bitte nennen Sie </a:t>
            </a:r>
            <a:r>
              <a:rPr lang="de-DE" sz="1000" b="1" dirty="0">
                <a:latin typeface="Aptos Light" panose="020B0004020202020204" pitchFamily="34" charset="0"/>
              </a:rPr>
              <a:t>NKI-Projekt IkKa – Instrumente für kommunale Klimaschutzarbeit –  Etappen-Rucksack 2024 </a:t>
            </a:r>
            <a:r>
              <a:rPr lang="de-DE" sz="1000" dirty="0">
                <a:latin typeface="Aptos Light" panose="020B0004020202020204" pitchFamily="34" charset="0"/>
              </a:rPr>
              <a:t>als Quelle.</a:t>
            </a:r>
          </a:p>
          <a:p>
            <a:pPr defTabSz="947684">
              <a:defRPr/>
            </a:pPr>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3</a:t>
            </a:fld>
            <a:endParaRPr lang="de-DE"/>
          </a:p>
        </p:txBody>
      </p:sp>
    </p:spTree>
    <p:extLst>
      <p:ext uri="{BB962C8B-B14F-4D97-AF65-F5344CB8AC3E}">
        <p14:creationId xmlns:p14="http://schemas.microsoft.com/office/powerpoint/2010/main" val="1694114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a:latin typeface="Aptos Light" panose="020B0004020202020204" pitchFamily="34" charset="0"/>
              </a:rPr>
              <a:t>Hinweise: </a:t>
            </a:r>
          </a:p>
          <a:p>
            <a:endParaRPr lang="de-DE" sz="1000" dirty="0">
              <a:latin typeface="Aptos Light" panose="020B0004020202020204" pitchFamily="34" charset="0"/>
            </a:endParaRPr>
          </a:p>
          <a:p>
            <a:r>
              <a:rPr lang="de-DE" sz="1000" dirty="0">
                <a:latin typeface="Aptos Light" panose="020B0004020202020204" pitchFamily="34" charset="0"/>
              </a:rPr>
              <a:t>Diese Abbildung ermöglicht es, darzustellen, welche Etappen auf dem Weg zur treibhausgasneutralen Verwaltung bereits umgesetzt wurden oder welche aktuell noch in Erarbeitung sind. Die Etappen orientieren sich am Leitfaden des Umweltbundesamtes aus dem Jahr 2021. In darauf aufbauenden Darstellungen und auch in der Praxis werden diese Etappen teilweise vereinfacht in weniger Stufen dargestellt, z.B. als Grundsatzbeschluss, Bilanzierung, Planung/Konzept, Umsetzung und Monitoring/Controlling. Wesentliche Unterscheidung und Weiterentwicklung im Vergleich zum UBA-Leitfaden: Eine freiwillige Kompensation im Kontext der Verwaltung wird nicht als tragfähig eingeschätzt. Die Etappe ist jedoch verblieben, da die Auseinandersetzung und Erarbeitung einer Position hier notwendig bleibt. </a:t>
            </a:r>
          </a:p>
          <a:p>
            <a:endParaRPr lang="de-DE" sz="1000" dirty="0">
              <a:latin typeface="Aptos Light" panose="020B0004020202020204" pitchFamily="34" charset="0"/>
            </a:endParaRPr>
          </a:p>
          <a:p>
            <a:r>
              <a:rPr lang="de-DE" sz="1000" dirty="0">
                <a:latin typeface="Aptos Light" panose="020B0004020202020204" pitchFamily="34" charset="0"/>
              </a:rPr>
              <a:t>Weiterführende Information: </a:t>
            </a:r>
          </a:p>
          <a:p>
            <a:endParaRPr lang="de-DE" sz="1000" dirty="0">
              <a:latin typeface="Aptos Light" panose="020B0004020202020204" pitchFamily="34" charset="0"/>
            </a:endParaRPr>
          </a:p>
          <a:p>
            <a:pPr defTabSz="947684">
              <a:defRPr/>
            </a:pPr>
            <a:r>
              <a:rPr lang="de-DE" sz="1000" dirty="0">
                <a:latin typeface="Aptos Light" panose="020B0004020202020204" pitchFamily="34" charset="0"/>
              </a:rPr>
              <a:t>[1] Umweltbundesamt, Der Weg zur treibhausgasneutralen Verwaltung: Etappen und Hilfestellungen, 2021</a:t>
            </a:r>
          </a:p>
          <a:p>
            <a:pPr defTabSz="947684">
              <a:defRPr/>
            </a:pPr>
            <a:r>
              <a:rPr lang="de-DE" sz="1000" dirty="0">
                <a:latin typeface="Aptos Light" panose="020B0004020202020204" pitchFamily="34" charset="0"/>
                <a:hlinkClick r:id="rId3"/>
              </a:rPr>
              <a:t>https://www.umweltbundesamt.de/publikationen/der-weg-zur-treibhausgasneutralen-verwaltungbundesamt</a:t>
            </a:r>
            <a:endParaRPr lang="de-DE" sz="1000" dirty="0">
              <a:latin typeface="Aptos Light" panose="020B0004020202020204" pitchFamily="34" charset="0"/>
            </a:endParaRPr>
          </a:p>
          <a:p>
            <a:pPr defTabSz="947684">
              <a:defRPr/>
            </a:pPr>
            <a:endParaRPr lang="de-DE" sz="1000" dirty="0">
              <a:latin typeface="Aptos Light" panose="020B0004020202020204" pitchFamily="34" charset="0"/>
            </a:endParaRPr>
          </a:p>
          <a:p>
            <a:pPr defTabSz="947684">
              <a:defRPr/>
            </a:pPr>
            <a:r>
              <a:rPr lang="de-DE" sz="1000" dirty="0">
                <a:latin typeface="Aptos Light" panose="020B0004020202020204" pitchFamily="34" charset="0"/>
              </a:rPr>
              <a:t>Diese Inhalte dürfen frei verwendet werden. Bitte nennen Sie </a:t>
            </a:r>
            <a:r>
              <a:rPr lang="de-DE" sz="1000" b="1" dirty="0">
                <a:latin typeface="Aptos Light" panose="020B0004020202020204" pitchFamily="34" charset="0"/>
              </a:rPr>
              <a:t>NKI-Projekt IkKa – Instrumente für kommunale Klimaschutzarbeit –  Etappen-Rucksack 2024 </a:t>
            </a:r>
            <a:r>
              <a:rPr lang="de-DE" sz="1000" dirty="0">
                <a:latin typeface="Aptos Light" panose="020B0004020202020204" pitchFamily="34" charset="0"/>
              </a:rPr>
              <a:t>als Quelle.</a:t>
            </a:r>
          </a:p>
          <a:p>
            <a:pPr defTabSz="947684">
              <a:defRPr/>
            </a:pPr>
            <a:endParaRPr lang="de-DE" sz="1000" dirty="0">
              <a:latin typeface="Aptos Light" panose="020B0004020202020204" pitchFamily="34" charset="0"/>
            </a:endParaRP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4</a:t>
            </a:fld>
            <a:endParaRPr lang="de-DE"/>
          </a:p>
        </p:txBody>
      </p:sp>
    </p:spTree>
    <p:extLst>
      <p:ext uri="{BB962C8B-B14F-4D97-AF65-F5344CB8AC3E}">
        <p14:creationId xmlns:p14="http://schemas.microsoft.com/office/powerpoint/2010/main" val="1543670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a:latin typeface="Aptos Light" panose="020B0004020202020204" pitchFamily="34" charset="0"/>
              </a:rPr>
              <a:t>Hinweise: </a:t>
            </a:r>
          </a:p>
          <a:p>
            <a:endParaRPr lang="de-DE" sz="1000" dirty="0">
              <a:latin typeface="Aptos Light" panose="020B0004020202020204" pitchFamily="34" charset="0"/>
            </a:endParaRPr>
          </a:p>
          <a:p>
            <a:r>
              <a:rPr lang="de-DE" sz="1000" dirty="0">
                <a:latin typeface="Aptos Light" panose="020B0004020202020204" pitchFamily="34" charset="0"/>
              </a:rPr>
              <a:t>Die Begriffe Klimaneutralität, Treibhausgasneutralität oder CO₂- Neutralität werden im Alltagsgebrauch oft synonym verwendet, obwohl sie nicht deckungsgleich sind. Im Kern unterscheiden sie sich darin, welche negativen Effekte auf das Erdklima berücksichtigt werden. Wenn es um die Zielerreichung geht, ist es daher wichtig, noch einmal genau hinzuschauen, was eigentlich genau „neutral“ werden soll. Die CO₂-Neutralität fokussiert auf einen „netto null“ Ausstoß nur eines Treibhausgases – dem Kohlendioxid (CO₂). In Deutschland entfallen rund 88 % der Treibhausgasfreisetzung auf CO₂. Auch wenn dieses ein zentraler Leitindikator ist, sind auch Emissionen weiterer Treibhausgase klimaschädigend, darunter insbesondere die von Methan, Lachgas und fluorierten Kohlenwasserstoffverbindungen (F-Gasen). Ein „netto null“ Ausstoß aller relevanten Treibhausgase ist daher als Treibhausgasneutralität zu verstehen. Es wird empfohlen, diesen Begriff im Kontext der kommunalen Verwaltung zu verwenden. Klimaneutralität wiederum bedeutet sehr viel mehr, nämlich das Fehlen sämtlicher menschengemachten negativen Effekte auf das Klimasystem, darunter auch die von z. B. Wasserdampf, Ruß, Flächenversiegelungen oder Änderungen der Oberflächen durch Landnutzungen. </a:t>
            </a:r>
          </a:p>
          <a:p>
            <a:endParaRPr lang="de-DE" sz="1000" dirty="0">
              <a:latin typeface="Aptos Light" panose="020B0004020202020204" pitchFamily="34" charset="0"/>
            </a:endParaRPr>
          </a:p>
          <a:p>
            <a:pPr defTabSz="947684">
              <a:defRPr/>
            </a:pPr>
            <a:r>
              <a:rPr lang="de-DE" sz="1000" dirty="0">
                <a:latin typeface="Aptos Light" panose="020B0004020202020204" pitchFamily="34" charset="0"/>
              </a:rPr>
              <a:t>Weiterführende Informationen: </a:t>
            </a:r>
            <a:br>
              <a:rPr lang="de-DE" sz="1000" dirty="0">
                <a:latin typeface="Aptos Light" panose="020B0004020202020204" pitchFamily="34" charset="0"/>
              </a:rPr>
            </a:br>
            <a:endParaRPr lang="de-DE" sz="1000" dirty="0">
              <a:latin typeface="Aptos Light" panose="020B0004020202020204" pitchFamily="34" charset="0"/>
            </a:endParaRPr>
          </a:p>
          <a:p>
            <a:pPr defTabSz="947684">
              <a:defRPr/>
            </a:pPr>
            <a:r>
              <a:rPr lang="de-DE" sz="1000" dirty="0">
                <a:latin typeface="Aptos Light" panose="020B0004020202020204" pitchFamily="34" charset="0"/>
              </a:rPr>
              <a:t>[1] Umweltbundesamt Factsheet Treibhausgasneutralität, 2021</a:t>
            </a:r>
          </a:p>
          <a:p>
            <a:pPr defTabSz="947684">
              <a:defRPr/>
            </a:pPr>
            <a:r>
              <a:rPr lang="de-DE" dirty="0">
                <a:hlinkClick r:id="rId3"/>
              </a:rPr>
              <a:t>https://www.umweltbundesamt.de/sites/default/files/medien/376/publikationen/2021-03-24_factsheet_treibhausgasneutralitaet_in_kommunen.pdf</a:t>
            </a:r>
            <a:endParaRPr lang="de-DE" sz="1000" dirty="0">
              <a:latin typeface="Aptos Light" panose="020B0004020202020204" pitchFamily="34" charset="0"/>
            </a:endParaRPr>
          </a:p>
          <a:p>
            <a:pPr defTabSz="947684">
              <a:defRPr/>
            </a:pPr>
            <a:endParaRPr lang="de-DE" sz="1000" dirty="0">
              <a:latin typeface="Aptos Light" panose="020B0004020202020204" pitchFamily="34" charset="0"/>
            </a:endParaRPr>
          </a:p>
          <a:p>
            <a:pPr defTabSz="947684">
              <a:defRPr/>
            </a:pPr>
            <a:r>
              <a:rPr lang="de-DE" sz="1000" dirty="0">
                <a:latin typeface="Aptos Light" panose="020B0004020202020204" pitchFamily="34" charset="0"/>
              </a:rPr>
              <a:t>[2] Klima-Bündnis Bericht „CO2-neutal? THG-neutral? Klimaneutral? Ist doch egal, Hauptsache neutral?“, 2023</a:t>
            </a:r>
          </a:p>
          <a:p>
            <a:r>
              <a:rPr lang="de-DE" dirty="0">
                <a:hlinkClick r:id="rId4"/>
              </a:rPr>
              <a:t>https://www.klimabuendnis.org/fileadmin/Inhalte/4_Activities/Projects/IkKa_AP01_Bericht_KB.pdf</a:t>
            </a:r>
            <a:endParaRPr lang="de-DE" sz="1000" dirty="0">
              <a:latin typeface="Aptos Light" panose="020B0004020202020204" pitchFamily="34" charset="0"/>
            </a:endParaRPr>
          </a:p>
          <a:p>
            <a:pPr defTabSz="947684">
              <a:defRPr/>
            </a:pPr>
            <a:endParaRPr lang="de-DE" sz="1000" dirty="0">
              <a:latin typeface="Aptos Light" panose="020B0004020202020204" pitchFamily="34" charset="0"/>
            </a:endParaRPr>
          </a:p>
          <a:p>
            <a:pPr defTabSz="947684">
              <a:defRPr/>
            </a:pPr>
            <a:r>
              <a:rPr lang="de-DE" sz="1000" dirty="0">
                <a:latin typeface="Aptos Light" panose="020B0004020202020204" pitchFamily="34" charset="0"/>
              </a:rPr>
              <a:t>Diese Inhalte dürfen frei verwendet werden. Bitte nennen Sie </a:t>
            </a:r>
            <a:r>
              <a:rPr lang="de-DE" sz="1000" b="1" dirty="0">
                <a:latin typeface="Aptos Light" panose="020B0004020202020204" pitchFamily="34" charset="0"/>
              </a:rPr>
              <a:t>NKI-Projekt IkKa – Instrumente für kommunale Klimaschutzarbeit –  Etappen-Rucksack 2024 </a:t>
            </a:r>
            <a:r>
              <a:rPr lang="de-DE" sz="1000" dirty="0">
                <a:latin typeface="Aptos Light" panose="020B0004020202020204" pitchFamily="34" charset="0"/>
              </a:rPr>
              <a:t>als Quelle.</a:t>
            </a:r>
          </a:p>
          <a:p>
            <a:endParaRPr lang="de-DE" sz="1000" dirty="0">
              <a:latin typeface="Aptos Light" panose="020B0004020202020204" pitchFamily="34" charset="0"/>
            </a:endParaRPr>
          </a:p>
          <a:p>
            <a:endParaRPr lang="de-DE" sz="1000" dirty="0">
              <a:latin typeface="Aptos Light" panose="020B0004020202020204" pitchFamily="34" charset="0"/>
            </a:endParaRP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5</a:t>
            </a:fld>
            <a:endParaRPr lang="de-DE"/>
          </a:p>
        </p:txBody>
      </p:sp>
    </p:spTree>
    <p:extLst>
      <p:ext uri="{BB962C8B-B14F-4D97-AF65-F5344CB8AC3E}">
        <p14:creationId xmlns:p14="http://schemas.microsoft.com/office/powerpoint/2010/main" val="408818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4326">
              <a:defRPr/>
            </a:pPr>
            <a:r>
              <a:rPr lang="de-DE" dirty="0">
                <a:latin typeface="Arial" panose="020B0604020202020204" pitchFamily="34" charset="0"/>
                <a:cs typeface="Arial" panose="020B0604020202020204" pitchFamily="34" charset="0"/>
              </a:rPr>
              <a:t>Konzept der Pädagogik und/oder „selbstlernenden Organisation“ oder auch Personalentwicklung …..</a:t>
            </a:r>
          </a:p>
          <a:p>
            <a:pPr defTabSz="914326">
              <a:defRPr/>
            </a:pPr>
            <a:endParaRPr lang="de-DE" dirty="0">
              <a:latin typeface="Arial" panose="020B0604020202020204" pitchFamily="34" charset="0"/>
              <a:cs typeface="Arial" panose="020B0604020202020204" pitchFamily="34" charset="0"/>
            </a:endParaRPr>
          </a:p>
          <a:p>
            <a:pPr defTabSz="914326">
              <a:defRPr/>
            </a:pPr>
            <a:r>
              <a:rPr lang="de-DE" dirty="0">
                <a:latin typeface="Arial" panose="020B0604020202020204" pitchFamily="34" charset="0"/>
                <a:cs typeface="Arial" panose="020B0604020202020204" pitchFamily="34" charset="0"/>
              </a:rPr>
              <a:t>Sollen (auch teilweise Dürfen): übergeordneter Rahmen </a:t>
            </a:r>
          </a:p>
          <a:p>
            <a:pPr defTabSz="914326">
              <a:defRPr/>
            </a:pPr>
            <a:r>
              <a:rPr lang="de-DE" dirty="0">
                <a:latin typeface="Arial" panose="020B0604020202020204" pitchFamily="34" charset="0"/>
                <a:cs typeface="Arial" panose="020B0604020202020204" pitchFamily="34" charset="0"/>
              </a:rPr>
              <a:t>Können: Fähigkeiten und Kompetenzen </a:t>
            </a:r>
          </a:p>
          <a:p>
            <a:pPr defTabSz="914326">
              <a:defRPr/>
            </a:pPr>
            <a:r>
              <a:rPr lang="de-DE" dirty="0">
                <a:latin typeface="Arial" panose="020B0604020202020204" pitchFamily="34" charset="0"/>
                <a:cs typeface="Arial" panose="020B0604020202020204" pitchFamily="34" charset="0"/>
              </a:rPr>
              <a:t>Wollen: Motivation </a:t>
            </a:r>
          </a:p>
          <a:p>
            <a:pPr defTabSz="914326">
              <a:defRPr/>
            </a:pPr>
            <a:endParaRPr lang="de-DE" dirty="0">
              <a:latin typeface="Arial" panose="020B0604020202020204" pitchFamily="34" charset="0"/>
              <a:cs typeface="Arial" panose="020B0604020202020204" pitchFamily="34" charset="0"/>
            </a:endParaRPr>
          </a:p>
          <a:p>
            <a:pPr defTabSz="914326">
              <a:defRPr/>
            </a:pPr>
            <a:r>
              <a:rPr lang="de-DE" dirty="0">
                <a:latin typeface="Arial" panose="020B0604020202020204" pitchFamily="34" charset="0"/>
                <a:cs typeface="Arial" panose="020B0604020202020204" pitchFamily="34" charset="0"/>
              </a:rPr>
              <a:t>Keine Übereinstimmung von Sollen und Wollen =&gt; Wertekonflikt </a:t>
            </a:r>
          </a:p>
          <a:p>
            <a:pPr defTabSz="914326">
              <a:defRPr/>
            </a:pPr>
            <a:r>
              <a:rPr lang="de-DE" dirty="0">
                <a:latin typeface="Arial" panose="020B0604020202020204" pitchFamily="34" charset="0"/>
                <a:cs typeface="Arial" panose="020B0604020202020204" pitchFamily="34" charset="0"/>
              </a:rPr>
              <a:t>Keine Übereinstimmung von Sollen und Können =&gt; Über/Unterforderung </a:t>
            </a:r>
          </a:p>
          <a:p>
            <a:pPr defTabSz="914326">
              <a:defRPr/>
            </a:pPr>
            <a:r>
              <a:rPr lang="de-DE" dirty="0">
                <a:latin typeface="Arial" panose="020B0604020202020204" pitchFamily="34" charset="0"/>
                <a:cs typeface="Arial" panose="020B0604020202020204" pitchFamily="34" charset="0"/>
              </a:rPr>
              <a:t>Übereinstimmung von Wollen/Können =&gt; Selbsteinschätzung/individuelles Lernen </a:t>
            </a:r>
          </a:p>
          <a:p>
            <a:pPr defTabSz="914326">
              <a:defRPr/>
            </a:pPr>
            <a:r>
              <a:rPr lang="de-DE" dirty="0">
                <a:latin typeface="Arial" panose="020B0604020202020204" pitchFamily="34" charset="0"/>
                <a:cs typeface="Arial" panose="020B0604020202020204" pitchFamily="34" charset="0"/>
              </a:rPr>
              <a:t>Kann für Einzelpersonen gelten, aber auch für Organisationen wie eine Verwaltung </a:t>
            </a: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8</a:t>
            </a:fld>
            <a:endParaRPr lang="de-DE"/>
          </a:p>
        </p:txBody>
      </p:sp>
    </p:spTree>
    <p:extLst>
      <p:ext uri="{BB962C8B-B14F-4D97-AF65-F5344CB8AC3E}">
        <p14:creationId xmlns:p14="http://schemas.microsoft.com/office/powerpoint/2010/main" val="3759449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i="1" dirty="0">
                <a:hlinkClick r:id="rId3"/>
              </a:rPr>
              <a:t>Mehr dazu unter:  https://www.umweltbundesamt.de/publikationen/ein-standard-fuer-die-treibhausgasneutralitaet</a:t>
            </a:r>
            <a:endParaRPr lang="de-DE" sz="1200" i="1" dirty="0"/>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9</a:t>
            </a:fld>
            <a:endParaRPr lang="de-DE"/>
          </a:p>
        </p:txBody>
      </p:sp>
    </p:spTree>
    <p:extLst>
      <p:ext uri="{BB962C8B-B14F-4D97-AF65-F5344CB8AC3E}">
        <p14:creationId xmlns:p14="http://schemas.microsoft.com/office/powerpoint/2010/main" val="3764703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933C8A2-A467-C346-B10F-527D284E93C7}" type="slidenum">
              <a:rPr lang="de-DE" smtClean="0"/>
              <a:t>10</a:t>
            </a:fld>
            <a:endParaRPr lang="de-DE" dirty="0"/>
          </a:p>
        </p:txBody>
      </p:sp>
    </p:spTree>
    <p:extLst>
      <p:ext uri="{BB962C8B-B14F-4D97-AF65-F5344CB8AC3E}">
        <p14:creationId xmlns:p14="http://schemas.microsoft.com/office/powerpoint/2010/main" val="2739566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elfolie">
    <p:bg>
      <p:bgPr>
        <a:solidFill>
          <a:srgbClr val="2A2E3B"/>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F3AFCFFD-05AE-8393-1CE9-D45EF034066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968"/>
          <a:stretch/>
        </p:blipFill>
        <p:spPr>
          <a:xfrm>
            <a:off x="-1" y="4991041"/>
            <a:ext cx="12211393" cy="1866959"/>
          </a:xfrm>
          <a:prstGeom prst="rect">
            <a:avLst/>
          </a:prstGeom>
        </p:spPr>
      </p:pic>
      <p:pic>
        <p:nvPicPr>
          <p:cNvPr id="5" name="Grafik 4" descr="Ein Bild, das Text, Visitenkarte, Screenshot, Schrift enthält.">
            <a:extLst>
              <a:ext uri="{FF2B5EF4-FFF2-40B4-BE49-F238E27FC236}">
                <a16:creationId xmlns:a16="http://schemas.microsoft.com/office/drawing/2014/main" id="{5DA4F37A-7FB6-F652-C578-D249DF4C057B}"/>
              </a:ext>
            </a:extLst>
          </p:cNvPr>
          <p:cNvPicPr>
            <a:picLocks noChangeAspect="1"/>
          </p:cNvPicPr>
          <p:nvPr userDrawn="1"/>
        </p:nvPicPr>
        <p:blipFill rotWithShape="1">
          <a:blip r:embed="rId4"/>
          <a:srcRect t="10239" b="6123"/>
          <a:stretch/>
        </p:blipFill>
        <p:spPr>
          <a:xfrm>
            <a:off x="8806049" y="5165390"/>
            <a:ext cx="2914375" cy="1264595"/>
          </a:xfrm>
          <a:prstGeom prst="rect">
            <a:avLst/>
          </a:prstGeom>
        </p:spPr>
      </p:pic>
      <p:sp>
        <p:nvSpPr>
          <p:cNvPr id="6" name="Titel 1">
            <a:extLst>
              <a:ext uri="{FF2B5EF4-FFF2-40B4-BE49-F238E27FC236}">
                <a16:creationId xmlns:a16="http://schemas.microsoft.com/office/drawing/2014/main" id="{8D8EE63B-BB8F-2B12-2204-3CEAB86660F3}"/>
              </a:ext>
            </a:extLst>
          </p:cNvPr>
          <p:cNvSpPr>
            <a:spLocks noGrp="1"/>
          </p:cNvSpPr>
          <p:nvPr>
            <p:ph type="ctrTitle"/>
          </p:nvPr>
        </p:nvSpPr>
        <p:spPr>
          <a:xfrm>
            <a:off x="381000" y="1866959"/>
            <a:ext cx="9144000" cy="744596"/>
          </a:xfrm>
          <a:prstGeom prst="rect">
            <a:avLst/>
          </a:prstGeom>
        </p:spPr>
        <p:txBody>
          <a:bodyPr anchor="b"/>
          <a:lstStyle>
            <a:lvl1pPr algn="l">
              <a:defRPr sz="4400" b="1">
                <a:solidFill>
                  <a:srgbClr val="7ABAA3"/>
                </a:solidFill>
              </a:defRPr>
            </a:lvl1pPr>
          </a:lstStyle>
          <a:p>
            <a:r>
              <a:rPr lang="de-DE" dirty="0"/>
              <a:t>Mastertitelformat bearbeiten</a:t>
            </a:r>
          </a:p>
        </p:txBody>
      </p:sp>
      <p:sp>
        <p:nvSpPr>
          <p:cNvPr id="7" name="Titel 1">
            <a:extLst>
              <a:ext uri="{FF2B5EF4-FFF2-40B4-BE49-F238E27FC236}">
                <a16:creationId xmlns:a16="http://schemas.microsoft.com/office/drawing/2014/main" id="{64E71B2F-B80D-729A-691E-14028DBE06AF}"/>
              </a:ext>
            </a:extLst>
          </p:cNvPr>
          <p:cNvSpPr txBox="1">
            <a:spLocks/>
          </p:cNvSpPr>
          <p:nvPr userDrawn="1"/>
        </p:nvSpPr>
        <p:spPr>
          <a:xfrm>
            <a:off x="390696" y="1260822"/>
            <a:ext cx="11329728" cy="744596"/>
          </a:xfrm>
          <a:prstGeom prst="rect">
            <a:avLst/>
          </a:prstGeom>
        </p:spPr>
        <p:txBody>
          <a:bodyPr anchor="b"/>
          <a:lstStyle>
            <a:lvl1pPr algn="l" defTabSz="914400" rtl="0" eaLnBrk="1" latinLnBrk="0" hangingPunct="1">
              <a:lnSpc>
                <a:spcPct val="90000"/>
              </a:lnSpc>
              <a:spcBef>
                <a:spcPct val="0"/>
              </a:spcBef>
              <a:buNone/>
              <a:defRPr sz="4400" b="1" kern="1200">
                <a:solidFill>
                  <a:srgbClr val="7ABAA3"/>
                </a:solidFill>
                <a:latin typeface="+mj-lt"/>
                <a:ea typeface="+mj-ea"/>
                <a:cs typeface="+mj-cs"/>
              </a:defRPr>
            </a:lvl1pPr>
          </a:lstStyle>
          <a:p>
            <a:r>
              <a:rPr lang="de-DE" sz="2800" b="0" dirty="0">
                <a:solidFill>
                  <a:schemeClr val="bg1"/>
                </a:solidFill>
              </a:rPr>
              <a:t>IkKa – Instrumente für kommunale Klimaschutzarbeit – Etappen-Rucksack  </a:t>
            </a:r>
          </a:p>
        </p:txBody>
      </p:sp>
      <p:pic>
        <p:nvPicPr>
          <p:cNvPr id="8" name="Grafik 7">
            <a:extLst>
              <a:ext uri="{FF2B5EF4-FFF2-40B4-BE49-F238E27FC236}">
                <a16:creationId xmlns:a16="http://schemas.microsoft.com/office/drawing/2014/main" id="{6F062E75-F7A4-0E78-C3F4-BC3A5E0E944E}"/>
              </a:ext>
            </a:extLst>
          </p:cNvPr>
          <p:cNvPicPr>
            <a:picLocks noChangeAspect="1"/>
          </p:cNvPicPr>
          <p:nvPr userDrawn="1"/>
        </p:nvPicPr>
        <p:blipFill rotWithShape="1">
          <a:blip r:embed="rId5"/>
          <a:srcRect b="15509"/>
          <a:stretch/>
        </p:blipFill>
        <p:spPr>
          <a:xfrm>
            <a:off x="275925" y="5156214"/>
            <a:ext cx="4749117" cy="1095908"/>
          </a:xfrm>
          <a:prstGeom prst="rect">
            <a:avLst/>
          </a:prstGeom>
        </p:spPr>
      </p:pic>
    </p:spTree>
    <p:extLst>
      <p:ext uri="{BB962C8B-B14F-4D97-AF65-F5344CB8AC3E}">
        <p14:creationId xmlns:p14="http://schemas.microsoft.com/office/powerpoint/2010/main" val="3870464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Diagramm">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875B9A4-31D1-92DF-9F97-B00B03DD51E7}"/>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1">
            <a:extLst>
              <a:ext uri="{FF2B5EF4-FFF2-40B4-BE49-F238E27FC236}">
                <a16:creationId xmlns:a16="http://schemas.microsoft.com/office/drawing/2014/main" id="{3F18AE4D-EF97-B25D-9A1C-9A919D6B9C05}"/>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7" name="Grafik 6">
            <a:extLst>
              <a:ext uri="{FF2B5EF4-FFF2-40B4-BE49-F238E27FC236}">
                <a16:creationId xmlns:a16="http://schemas.microsoft.com/office/drawing/2014/main" id="{F4214920-C6D5-3F7A-93D7-81ED58919B2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112400" cy="1112400"/>
          </a:xfrm>
          <a:prstGeom prst="rect">
            <a:avLst/>
          </a:prstGeom>
        </p:spPr>
      </p:pic>
      <p:sp>
        <p:nvSpPr>
          <p:cNvPr id="6" name="Foliennummernplatzhalter 5">
            <a:extLst>
              <a:ext uri="{FF2B5EF4-FFF2-40B4-BE49-F238E27FC236}">
                <a16:creationId xmlns:a16="http://schemas.microsoft.com/office/drawing/2014/main" id="{03AAA495-84EE-4E01-A2B6-A3284B5EE75B}"/>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4" name="Textfeld 3">
            <a:extLst>
              <a:ext uri="{FF2B5EF4-FFF2-40B4-BE49-F238E27FC236}">
                <a16:creationId xmlns:a16="http://schemas.microsoft.com/office/drawing/2014/main" id="{25FE4008-06DE-FB06-6909-33BB0DBD2D4F}"/>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1073071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76534C79-ECD0-A7BC-F347-9D685C350F4A}"/>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70BA9381-A577-D397-963A-ABF034C6BE7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111827" cy="1111827"/>
          </a:xfrm>
          <a:prstGeom prst="rect">
            <a:avLst/>
          </a:prstGeom>
        </p:spPr>
      </p:pic>
      <p:sp>
        <p:nvSpPr>
          <p:cNvPr id="11" name="Titel 1">
            <a:extLst>
              <a:ext uri="{FF2B5EF4-FFF2-40B4-BE49-F238E27FC236}">
                <a16:creationId xmlns:a16="http://schemas.microsoft.com/office/drawing/2014/main" id="{E7025CBE-C024-508D-6643-7E4736C8583B}"/>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sp>
        <p:nvSpPr>
          <p:cNvPr id="2" name="Foliennummernplatzhalter 5">
            <a:extLst>
              <a:ext uri="{FF2B5EF4-FFF2-40B4-BE49-F238E27FC236}">
                <a16:creationId xmlns:a16="http://schemas.microsoft.com/office/drawing/2014/main" id="{5818C06B-6D15-A8BB-6183-D7C3CF221C3C}"/>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5" name="Textfeld 4">
            <a:extLst>
              <a:ext uri="{FF2B5EF4-FFF2-40B4-BE49-F238E27FC236}">
                <a16:creationId xmlns:a16="http://schemas.microsoft.com/office/drawing/2014/main" id="{5BD2DA3C-9ADE-BE39-50B5-7275F7C22DAD}"/>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1366413605"/>
      </p:ext>
    </p:extLst>
  </p:cSld>
  <p:clrMapOvr>
    <a:masterClrMapping/>
  </p:clrMapOvr>
  <p:extLst>
    <p:ext uri="{DCECCB84-F9BA-43D5-87BE-67443E8EF086}">
      <p15:sldGuideLst xmlns:p15="http://schemas.microsoft.com/office/powerpoint/2012/main">
        <p15:guide id="1" orient="horz" pos="89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Nur Titel">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76534C79-ECD0-A7BC-F347-9D685C350F4A}"/>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itel 1">
            <a:extLst>
              <a:ext uri="{FF2B5EF4-FFF2-40B4-BE49-F238E27FC236}">
                <a16:creationId xmlns:a16="http://schemas.microsoft.com/office/drawing/2014/main" id="{E7025CBE-C024-508D-6643-7E4736C8583B}"/>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3" name="Grafik 2">
            <a:extLst>
              <a:ext uri="{FF2B5EF4-FFF2-40B4-BE49-F238E27FC236}">
                <a16:creationId xmlns:a16="http://schemas.microsoft.com/office/drawing/2014/main" id="{66952155-0B58-E83D-09E6-52A17D5E81F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4" y="-573"/>
            <a:ext cx="1112400" cy="1112400"/>
          </a:xfrm>
          <a:prstGeom prst="rect">
            <a:avLst/>
          </a:prstGeom>
        </p:spPr>
      </p:pic>
      <p:sp>
        <p:nvSpPr>
          <p:cNvPr id="2" name="Foliennummernplatzhalter 5">
            <a:extLst>
              <a:ext uri="{FF2B5EF4-FFF2-40B4-BE49-F238E27FC236}">
                <a16:creationId xmlns:a16="http://schemas.microsoft.com/office/drawing/2014/main" id="{F8B77712-1B59-EAC8-CA2A-892C6AB45D3E}"/>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5" name="Textfeld 4">
            <a:extLst>
              <a:ext uri="{FF2B5EF4-FFF2-40B4-BE49-F238E27FC236}">
                <a16:creationId xmlns:a16="http://schemas.microsoft.com/office/drawing/2014/main" id="{5835A7B7-7528-824B-0AD9-017B29B83021}"/>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2812316185"/>
      </p:ext>
    </p:extLst>
  </p:cSld>
  <p:clrMapOvr>
    <a:masterClrMapping/>
  </p:clrMapOvr>
  <p:extLst>
    <p:ext uri="{DCECCB84-F9BA-43D5-87BE-67443E8EF086}">
      <p15:sldGuideLst xmlns:p15="http://schemas.microsoft.com/office/powerpoint/2012/main">
        <p15:guide id="1" orient="horz" pos="89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Nur Titel">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76534C79-ECD0-A7BC-F347-9D685C350F4A}"/>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itel 1">
            <a:extLst>
              <a:ext uri="{FF2B5EF4-FFF2-40B4-BE49-F238E27FC236}">
                <a16:creationId xmlns:a16="http://schemas.microsoft.com/office/drawing/2014/main" id="{E7025CBE-C024-508D-6643-7E4736C8583B}"/>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5" name="Grafik 4">
            <a:extLst>
              <a:ext uri="{FF2B5EF4-FFF2-40B4-BE49-F238E27FC236}">
                <a16:creationId xmlns:a16="http://schemas.microsoft.com/office/drawing/2014/main" id="{62F3D4FC-AB19-8223-B911-4F095E89F3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112400" cy="1112400"/>
          </a:xfrm>
          <a:prstGeom prst="rect">
            <a:avLst/>
          </a:prstGeom>
        </p:spPr>
      </p:pic>
      <p:sp>
        <p:nvSpPr>
          <p:cNvPr id="2" name="Foliennummernplatzhalter 5">
            <a:extLst>
              <a:ext uri="{FF2B5EF4-FFF2-40B4-BE49-F238E27FC236}">
                <a16:creationId xmlns:a16="http://schemas.microsoft.com/office/drawing/2014/main" id="{CB666770-AD9F-A9D3-1C4B-7CC6A04191FD}"/>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4" name="Textfeld 3">
            <a:extLst>
              <a:ext uri="{FF2B5EF4-FFF2-40B4-BE49-F238E27FC236}">
                <a16:creationId xmlns:a16="http://schemas.microsoft.com/office/drawing/2014/main" id="{167A913D-23D5-C950-CCAC-72322B90575F}"/>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617466929"/>
      </p:ext>
    </p:extLst>
  </p:cSld>
  <p:clrMapOvr>
    <a:masterClrMapping/>
  </p:clrMapOvr>
  <p:extLst>
    <p:ext uri="{DCECCB84-F9BA-43D5-87BE-67443E8EF086}">
      <p15:sldGuideLst xmlns:p15="http://schemas.microsoft.com/office/powerpoint/2012/main">
        <p15:guide id="1" orient="horz" pos="89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Inhalt mit Überschrif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39C5B7E-BB72-0009-A18C-0C5C9798B29B}"/>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a:extLst>
              <a:ext uri="{FF2B5EF4-FFF2-40B4-BE49-F238E27FC236}">
                <a16:creationId xmlns:a16="http://schemas.microsoft.com/office/drawing/2014/main" id="{5C8135AD-3C79-8108-DDC9-C6BABC639213}"/>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3" name="Grafik 2" descr="Ein Bild, das Screenshot, Zeichnung, Grafiken, Design enthält.&#10;&#10;Automatisch generierte Beschreibung">
            <a:extLst>
              <a:ext uri="{FF2B5EF4-FFF2-40B4-BE49-F238E27FC236}">
                <a16:creationId xmlns:a16="http://schemas.microsoft.com/office/drawing/2014/main" id="{7A75732D-CA01-65A4-EB6D-1A3EA4A870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5618" y="0"/>
            <a:ext cx="6858000" cy="6858000"/>
          </a:xfrm>
          <a:prstGeom prst="rect">
            <a:avLst/>
          </a:prstGeom>
        </p:spPr>
      </p:pic>
    </p:spTree>
    <p:extLst>
      <p:ext uri="{BB962C8B-B14F-4D97-AF65-F5344CB8AC3E}">
        <p14:creationId xmlns:p14="http://schemas.microsoft.com/office/powerpoint/2010/main" val="17952376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chemeClr val="bg1"/>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5FA2BAD-C384-0545-800C-83B18DA75FDB}"/>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1">
            <a:extLst>
              <a:ext uri="{FF2B5EF4-FFF2-40B4-BE49-F238E27FC236}">
                <a16:creationId xmlns:a16="http://schemas.microsoft.com/office/drawing/2014/main" id="{8622FF09-B820-35EF-A5F5-5444728C7BC0}"/>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5" name="Grafik 4" descr="Ein Bild, das Zeichnung, Diagramm, gelb, Design enthält.&#10;&#10;Automatisch generierte Beschreibung">
            <a:extLst>
              <a:ext uri="{FF2B5EF4-FFF2-40B4-BE49-F238E27FC236}">
                <a16:creationId xmlns:a16="http://schemas.microsoft.com/office/drawing/2014/main" id="{3188BEA8-D59B-A7A3-F7BF-97ABE52929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5618" y="0"/>
            <a:ext cx="6858000" cy="6858000"/>
          </a:xfrm>
          <a:prstGeom prst="rect">
            <a:avLst/>
          </a:prstGeom>
        </p:spPr>
      </p:pic>
    </p:spTree>
    <p:extLst>
      <p:ext uri="{BB962C8B-B14F-4D97-AF65-F5344CB8AC3E}">
        <p14:creationId xmlns:p14="http://schemas.microsoft.com/office/powerpoint/2010/main" val="42344164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Überschrift_Inhalt_einespaltig">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65D25BFD-9446-CE45-B234-49B2E2E27A5F}"/>
              </a:ext>
            </a:extLst>
          </p:cNvPr>
          <p:cNvSpPr>
            <a:spLocks noGrp="1"/>
          </p:cNvSpPr>
          <p:nvPr>
            <p:ph type="sldNum" sz="quarter" idx="11"/>
          </p:nvPr>
        </p:nvSpPr>
        <p:spPr/>
        <p:txBody>
          <a:bodyPr/>
          <a:lstStyle/>
          <a:p>
            <a:pPr algn="l"/>
            <a:endParaRPr lang="de-DE" sz="1100" dirty="0"/>
          </a:p>
        </p:txBody>
      </p:sp>
      <p:sp>
        <p:nvSpPr>
          <p:cNvPr id="2" name="Rechteck 1">
            <a:extLst>
              <a:ext uri="{FF2B5EF4-FFF2-40B4-BE49-F238E27FC236}">
                <a16:creationId xmlns:a16="http://schemas.microsoft.com/office/drawing/2014/main" id="{FBDA350C-82B6-BE9F-78FE-F039F259203F}"/>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1">
            <a:extLst>
              <a:ext uri="{FF2B5EF4-FFF2-40B4-BE49-F238E27FC236}">
                <a16:creationId xmlns:a16="http://schemas.microsoft.com/office/drawing/2014/main" id="{5B1B0EA1-AA20-8235-844E-E6D503FB673C}"/>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7" name="Grafik 6" descr="Ein Bild, das Zeichnung, Muster, Design enthält.&#10;&#10;Automatisch generierte Beschreibung">
            <a:extLst>
              <a:ext uri="{FF2B5EF4-FFF2-40B4-BE49-F238E27FC236}">
                <a16:creationId xmlns:a16="http://schemas.microsoft.com/office/drawing/2014/main" id="{61AD0E22-3193-7596-A28D-4344C0621B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5618" y="0"/>
            <a:ext cx="6858000" cy="6858000"/>
          </a:xfrm>
          <a:prstGeom prst="rect">
            <a:avLst/>
          </a:prstGeom>
        </p:spPr>
      </p:pic>
    </p:spTree>
    <p:extLst>
      <p:ext uri="{BB962C8B-B14F-4D97-AF65-F5344CB8AC3E}">
        <p14:creationId xmlns:p14="http://schemas.microsoft.com/office/powerpoint/2010/main" val="3579548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elfoli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C3D880C-59E0-37F3-8849-F2D9212AC5D2}"/>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1">
            <a:extLst>
              <a:ext uri="{FF2B5EF4-FFF2-40B4-BE49-F238E27FC236}">
                <a16:creationId xmlns:a16="http://schemas.microsoft.com/office/drawing/2014/main" id="{7D6A46A3-52A7-0CFA-256E-FC977D422D8D}"/>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6" name="Grafik 5" descr="Ein Bild, das Grafiken, Kreis, Cartoon, Design enthält.&#10;&#10;Automatisch generierte Beschreibung">
            <a:extLst>
              <a:ext uri="{FF2B5EF4-FFF2-40B4-BE49-F238E27FC236}">
                <a16:creationId xmlns:a16="http://schemas.microsoft.com/office/drawing/2014/main" id="{ECE4E813-85A3-2DBA-CB41-3959916A38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5618" y="0"/>
            <a:ext cx="6858000" cy="6858000"/>
          </a:xfrm>
          <a:prstGeom prst="rect">
            <a:avLst/>
          </a:prstGeom>
        </p:spPr>
      </p:pic>
    </p:spTree>
    <p:extLst>
      <p:ext uri="{BB962C8B-B14F-4D97-AF65-F5344CB8AC3E}">
        <p14:creationId xmlns:p14="http://schemas.microsoft.com/office/powerpoint/2010/main" val="3273564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elfoli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C3D880C-59E0-37F3-8849-F2D9212AC5D2}"/>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3" name="Titel 1">
            <a:extLst>
              <a:ext uri="{FF2B5EF4-FFF2-40B4-BE49-F238E27FC236}">
                <a16:creationId xmlns:a16="http://schemas.microsoft.com/office/drawing/2014/main" id="{7D6A46A3-52A7-0CFA-256E-FC977D422D8D}"/>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5" name="Grafik 4" descr="Ein Bild, das Screenshot, Kunst, Design, Darstellung enthält.&#10;&#10;Automatisch generierte Beschreibung">
            <a:extLst>
              <a:ext uri="{FF2B5EF4-FFF2-40B4-BE49-F238E27FC236}">
                <a16:creationId xmlns:a16="http://schemas.microsoft.com/office/drawing/2014/main" id="{9B5B5A0E-E4D7-5EAD-72D5-DB1C93ABB8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5618" y="0"/>
            <a:ext cx="6858000" cy="6858000"/>
          </a:xfrm>
          <a:prstGeom prst="rect">
            <a:avLst/>
          </a:prstGeom>
        </p:spPr>
      </p:pic>
    </p:spTree>
    <p:extLst>
      <p:ext uri="{BB962C8B-B14F-4D97-AF65-F5344CB8AC3E}">
        <p14:creationId xmlns:p14="http://schemas.microsoft.com/office/powerpoint/2010/main" val="1617012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Inhalt mit Überschrif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39C5B7E-BB72-0009-A18C-0C5C9798B29B}"/>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11" name="Titel 1">
            <a:extLst>
              <a:ext uri="{FF2B5EF4-FFF2-40B4-BE49-F238E27FC236}">
                <a16:creationId xmlns:a16="http://schemas.microsoft.com/office/drawing/2014/main" id="{5C8135AD-3C79-8108-DDC9-C6BABC639213}"/>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3" name="Grafik 2" descr="Ein Bild, das Nachtfalter und Schmetterlinge, Insekt, Zeichnung, Wirbellose enthält.&#10;&#10;Automatisch generierte Beschreibung">
            <a:extLst>
              <a:ext uri="{FF2B5EF4-FFF2-40B4-BE49-F238E27FC236}">
                <a16:creationId xmlns:a16="http://schemas.microsoft.com/office/drawing/2014/main" id="{E80F6B9D-CD2F-0895-1775-F372E006FB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5618" y="0"/>
            <a:ext cx="6858000" cy="6858000"/>
          </a:xfrm>
          <a:prstGeom prst="rect">
            <a:avLst/>
          </a:prstGeom>
        </p:spPr>
      </p:pic>
    </p:spTree>
    <p:extLst>
      <p:ext uri="{BB962C8B-B14F-4D97-AF65-F5344CB8AC3E}">
        <p14:creationId xmlns:p14="http://schemas.microsoft.com/office/powerpoint/2010/main" val="37880785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elfolie">
    <p:bg>
      <p:bgPr>
        <a:solidFill>
          <a:srgbClr val="2A2E3B"/>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F3AFCFFD-05AE-8393-1CE9-D45EF034066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968"/>
          <a:stretch/>
        </p:blipFill>
        <p:spPr>
          <a:xfrm>
            <a:off x="-1" y="4991041"/>
            <a:ext cx="12211393" cy="1866959"/>
          </a:xfrm>
          <a:prstGeom prst="rect">
            <a:avLst/>
          </a:prstGeom>
        </p:spPr>
      </p:pic>
      <p:pic>
        <p:nvPicPr>
          <p:cNvPr id="5" name="Grafik 4" descr="Ein Bild, das Text, Visitenkarte, Screenshot, Schrift enthält.">
            <a:extLst>
              <a:ext uri="{FF2B5EF4-FFF2-40B4-BE49-F238E27FC236}">
                <a16:creationId xmlns:a16="http://schemas.microsoft.com/office/drawing/2014/main" id="{5DA4F37A-7FB6-F652-C578-D249DF4C057B}"/>
              </a:ext>
            </a:extLst>
          </p:cNvPr>
          <p:cNvPicPr>
            <a:picLocks noChangeAspect="1"/>
          </p:cNvPicPr>
          <p:nvPr userDrawn="1"/>
        </p:nvPicPr>
        <p:blipFill rotWithShape="1">
          <a:blip r:embed="rId4"/>
          <a:srcRect t="10239" b="6123"/>
          <a:stretch/>
        </p:blipFill>
        <p:spPr>
          <a:xfrm>
            <a:off x="8797341" y="5292222"/>
            <a:ext cx="2914375" cy="1264595"/>
          </a:xfrm>
          <a:prstGeom prst="rect">
            <a:avLst/>
          </a:prstGeom>
        </p:spPr>
      </p:pic>
      <p:pic>
        <p:nvPicPr>
          <p:cNvPr id="8" name="Grafik 7">
            <a:extLst>
              <a:ext uri="{FF2B5EF4-FFF2-40B4-BE49-F238E27FC236}">
                <a16:creationId xmlns:a16="http://schemas.microsoft.com/office/drawing/2014/main" id="{6F062E75-F7A4-0E78-C3F4-BC3A5E0E944E}"/>
              </a:ext>
            </a:extLst>
          </p:cNvPr>
          <p:cNvPicPr>
            <a:picLocks noChangeAspect="1"/>
          </p:cNvPicPr>
          <p:nvPr userDrawn="1"/>
        </p:nvPicPr>
        <p:blipFill rotWithShape="1">
          <a:blip r:embed="rId5"/>
          <a:srcRect b="15509"/>
          <a:stretch/>
        </p:blipFill>
        <p:spPr>
          <a:xfrm>
            <a:off x="275925" y="5156214"/>
            <a:ext cx="4749117" cy="1095908"/>
          </a:xfrm>
          <a:prstGeom prst="rect">
            <a:avLst/>
          </a:prstGeom>
        </p:spPr>
      </p:pic>
    </p:spTree>
    <p:extLst>
      <p:ext uri="{BB962C8B-B14F-4D97-AF65-F5344CB8AC3E}">
        <p14:creationId xmlns:p14="http://schemas.microsoft.com/office/powerpoint/2010/main" val="2191769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Inhalt mit Überschrif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39C5B7E-BB72-0009-A18C-0C5C9798B29B}"/>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11" name="Titel 1">
            <a:extLst>
              <a:ext uri="{FF2B5EF4-FFF2-40B4-BE49-F238E27FC236}">
                <a16:creationId xmlns:a16="http://schemas.microsoft.com/office/drawing/2014/main" id="{5C8135AD-3C79-8108-DDC9-C6BABC639213}"/>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4" name="Grafik 3" descr="Ein Bild, das Screenshot, Darstellung, Design enthält.&#10;&#10;Automatisch generierte Beschreibung">
            <a:extLst>
              <a:ext uri="{FF2B5EF4-FFF2-40B4-BE49-F238E27FC236}">
                <a16:creationId xmlns:a16="http://schemas.microsoft.com/office/drawing/2014/main" id="{C30628CA-C844-9891-DE91-603283C055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5618" y="0"/>
            <a:ext cx="6858000" cy="6858000"/>
          </a:xfrm>
          <a:prstGeom prst="rect">
            <a:avLst/>
          </a:prstGeom>
        </p:spPr>
      </p:pic>
    </p:spTree>
    <p:extLst>
      <p:ext uri="{BB962C8B-B14F-4D97-AF65-F5344CB8AC3E}">
        <p14:creationId xmlns:p14="http://schemas.microsoft.com/office/powerpoint/2010/main" val="39986777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Inhalt mit Überschrif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39C5B7E-BB72-0009-A18C-0C5C9798B29B}"/>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a:extLst>
              <a:ext uri="{FF2B5EF4-FFF2-40B4-BE49-F238E27FC236}">
                <a16:creationId xmlns:a16="http://schemas.microsoft.com/office/drawing/2014/main" id="{5C8135AD-3C79-8108-DDC9-C6BABC639213}"/>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3" name="Grafik 2" descr="Ein Bild, das Screenshot, Kreis, Grafiken, Darstellung enthält.&#10;&#10;Automatisch generierte Beschreibung">
            <a:extLst>
              <a:ext uri="{FF2B5EF4-FFF2-40B4-BE49-F238E27FC236}">
                <a16:creationId xmlns:a16="http://schemas.microsoft.com/office/drawing/2014/main" id="{EBB94C8D-149E-63D5-659D-8ED64E64B4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4642" y="0"/>
            <a:ext cx="6858000" cy="6858000"/>
          </a:xfrm>
          <a:prstGeom prst="rect">
            <a:avLst/>
          </a:prstGeom>
        </p:spPr>
      </p:pic>
    </p:spTree>
    <p:extLst>
      <p:ext uri="{BB962C8B-B14F-4D97-AF65-F5344CB8AC3E}">
        <p14:creationId xmlns:p14="http://schemas.microsoft.com/office/powerpoint/2010/main" val="2037690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Inhalt mit Überschrif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39C5B7E-BB72-0009-A18C-0C5C9798B29B}"/>
              </a:ext>
            </a:extLst>
          </p:cNvPr>
          <p:cNvSpPr/>
          <p:nvPr userDrawn="1"/>
        </p:nvSpPr>
        <p:spPr>
          <a:xfrm>
            <a:off x="145473"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a:extLst>
              <a:ext uri="{FF2B5EF4-FFF2-40B4-BE49-F238E27FC236}">
                <a16:creationId xmlns:a16="http://schemas.microsoft.com/office/drawing/2014/main" id="{5C8135AD-3C79-8108-DDC9-C6BABC639213}"/>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4" name="Grafik 3" descr="Ein Bild, das Screenshot, Entwurf, Zeichnung, Design enthält.&#10;&#10;Automatisch generierte Beschreibung">
            <a:extLst>
              <a:ext uri="{FF2B5EF4-FFF2-40B4-BE49-F238E27FC236}">
                <a16:creationId xmlns:a16="http://schemas.microsoft.com/office/drawing/2014/main" id="{191F9F00-9473-F994-CDD4-86AF5382E8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1091" y="0"/>
            <a:ext cx="6858000" cy="6858000"/>
          </a:xfrm>
          <a:prstGeom prst="rect">
            <a:avLst/>
          </a:prstGeom>
        </p:spPr>
      </p:pic>
    </p:spTree>
    <p:extLst>
      <p:ext uri="{BB962C8B-B14F-4D97-AF65-F5344CB8AC3E}">
        <p14:creationId xmlns:p14="http://schemas.microsoft.com/office/powerpoint/2010/main" val="20570266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9940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ur Diagramm">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B74D7C8-B9D3-4BED-BDCE-93041528DBEF}"/>
              </a:ext>
            </a:extLst>
          </p:cNvPr>
          <p:cNvSpPr>
            <a:spLocks noGrp="1"/>
          </p:cNvSpPr>
          <p:nvPr>
            <p:ph type="sldNum" sz="quarter" idx="4"/>
          </p:nvPr>
        </p:nvSpPr>
        <p:spPr>
          <a:xfrm>
            <a:off x="410972" y="6446447"/>
            <a:ext cx="667912" cy="245663"/>
          </a:xfrm>
          <a:prstGeom prst="rect">
            <a:avLst/>
          </a:prstGeom>
        </p:spPr>
        <p:txBody>
          <a:bodyPr vert="horz" lIns="0" tIns="0" rIns="0" bIns="0" rtlCol="0" anchor="t" anchorCtr="0"/>
          <a:lstStyle>
            <a:lvl1pPr algn="r">
              <a:defRPr sz="1200" b="1">
                <a:solidFill>
                  <a:srgbClr val="8DC31A"/>
                </a:solidFill>
              </a:defRPr>
            </a:lvl1pPr>
          </a:lstStyle>
          <a:p>
            <a:pPr algn="l"/>
            <a:r>
              <a:rPr lang="de-DE" dirty="0"/>
              <a:t>Seite </a:t>
            </a:r>
            <a:fld id="{116EDF81-E62B-6D4E-87B5-2A3890D58C7C}" type="slidenum">
              <a:rPr lang="de-DE" smtClean="0"/>
              <a:pPr algn="l"/>
              <a:t>‹Nr.›</a:t>
            </a:fld>
            <a:endParaRPr lang="de-DE" dirty="0"/>
          </a:p>
        </p:txBody>
      </p:sp>
    </p:spTree>
    <p:extLst>
      <p:ext uri="{BB962C8B-B14F-4D97-AF65-F5344CB8AC3E}">
        <p14:creationId xmlns:p14="http://schemas.microsoft.com/office/powerpoint/2010/main" val="491720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halt mit Überschrif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7E1EFDA-211E-340F-5D1F-C4F98B100917}"/>
              </a:ext>
            </a:extLst>
          </p:cNvPr>
          <p:cNvSpPr/>
          <p:nvPr userDrawn="1"/>
        </p:nvSpPr>
        <p:spPr>
          <a:xfrm>
            <a:off x="-10160" y="1"/>
            <a:ext cx="12202160" cy="1132608"/>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Titel 1">
            <a:extLst>
              <a:ext uri="{FF2B5EF4-FFF2-40B4-BE49-F238E27FC236}">
                <a16:creationId xmlns:a16="http://schemas.microsoft.com/office/drawing/2014/main" id="{242C4791-2EC8-4878-205D-E44A356CEF3C}"/>
              </a:ext>
            </a:extLst>
          </p:cNvPr>
          <p:cNvSpPr>
            <a:spLocks noGrp="1"/>
          </p:cNvSpPr>
          <p:nvPr>
            <p:ph type="title"/>
          </p:nvPr>
        </p:nvSpPr>
        <p:spPr>
          <a:xfrm>
            <a:off x="379800" y="318908"/>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sp>
        <p:nvSpPr>
          <p:cNvPr id="2" name="Foliennummernplatzhalter 5">
            <a:extLst>
              <a:ext uri="{FF2B5EF4-FFF2-40B4-BE49-F238E27FC236}">
                <a16:creationId xmlns:a16="http://schemas.microsoft.com/office/drawing/2014/main" id="{CDD390A5-B1E2-C2C0-F6B3-BE26305382C3}"/>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5" name="Textfeld 4">
            <a:extLst>
              <a:ext uri="{FF2B5EF4-FFF2-40B4-BE49-F238E27FC236}">
                <a16:creationId xmlns:a16="http://schemas.microsoft.com/office/drawing/2014/main" id="{E3922850-5E07-460F-7ABD-203D66B6DA5D}"/>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11960032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Inhalt mit Überschrif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7E1EFDA-211E-340F-5D1F-C4F98B100917}"/>
              </a:ext>
            </a:extLst>
          </p:cNvPr>
          <p:cNvSpPr/>
          <p:nvPr userDrawn="1"/>
        </p:nvSpPr>
        <p:spPr>
          <a:xfrm>
            <a:off x="-10160" y="0"/>
            <a:ext cx="12202160" cy="1259671"/>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5" name="Grafik 14">
            <a:extLst>
              <a:ext uri="{FF2B5EF4-FFF2-40B4-BE49-F238E27FC236}">
                <a16:creationId xmlns:a16="http://schemas.microsoft.com/office/drawing/2014/main" id="{914C030A-78ED-23E3-EDF9-3C3F080452D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32274" y="10389"/>
            <a:ext cx="3458072" cy="1361211"/>
          </a:xfrm>
          <a:prstGeom prst="rect">
            <a:avLst/>
          </a:prstGeom>
        </p:spPr>
      </p:pic>
      <p:sp>
        <p:nvSpPr>
          <p:cNvPr id="2" name="Foliennummernplatzhalter 5">
            <a:extLst>
              <a:ext uri="{FF2B5EF4-FFF2-40B4-BE49-F238E27FC236}">
                <a16:creationId xmlns:a16="http://schemas.microsoft.com/office/drawing/2014/main" id="{52C05626-1B7B-3179-8695-AA857D9ECFFB}"/>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5" name="Textfeld 4">
            <a:extLst>
              <a:ext uri="{FF2B5EF4-FFF2-40B4-BE49-F238E27FC236}">
                <a16:creationId xmlns:a16="http://schemas.microsoft.com/office/drawing/2014/main" id="{FE4E1D69-5EC2-F705-842F-FBE512E5F2C3}"/>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328466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Nur Titel">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A83060C-75CF-2895-7351-D2A9A27A6505}"/>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600" dirty="0"/>
          </a:p>
        </p:txBody>
      </p:sp>
      <p:sp>
        <p:nvSpPr>
          <p:cNvPr id="5" name="Titel 1">
            <a:extLst>
              <a:ext uri="{FF2B5EF4-FFF2-40B4-BE49-F238E27FC236}">
                <a16:creationId xmlns:a16="http://schemas.microsoft.com/office/drawing/2014/main" id="{8EBE91BF-8948-EB3C-E148-645CFC56353C}"/>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3" name="Grafik 2">
            <a:extLst>
              <a:ext uri="{FF2B5EF4-FFF2-40B4-BE49-F238E27FC236}">
                <a16:creationId xmlns:a16="http://schemas.microsoft.com/office/drawing/2014/main" id="{4DFFE751-DF31-F6BE-E6F9-325BCF821D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112400" cy="1112400"/>
          </a:xfrm>
          <a:prstGeom prst="rect">
            <a:avLst/>
          </a:prstGeom>
        </p:spPr>
      </p:pic>
      <p:sp>
        <p:nvSpPr>
          <p:cNvPr id="2" name="Foliennummernplatzhalter 5">
            <a:extLst>
              <a:ext uri="{FF2B5EF4-FFF2-40B4-BE49-F238E27FC236}">
                <a16:creationId xmlns:a16="http://schemas.microsoft.com/office/drawing/2014/main" id="{74D9C951-B138-FF45-C1DF-A71D23D6CC66}"/>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7" name="Textfeld 6">
            <a:extLst>
              <a:ext uri="{FF2B5EF4-FFF2-40B4-BE49-F238E27FC236}">
                <a16:creationId xmlns:a16="http://schemas.microsoft.com/office/drawing/2014/main" id="{9C4B0F93-DF31-4BF8-0A04-09081A2FB0B3}"/>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1056150373"/>
      </p:ext>
    </p:extLst>
  </p:cSld>
  <p:clrMapOvr>
    <a:masterClrMapping/>
  </p:clrMapOvr>
  <p:extLst>
    <p:ext uri="{DCECCB84-F9BA-43D5-87BE-67443E8EF086}">
      <p15:sldGuideLst xmlns:p15="http://schemas.microsoft.com/office/powerpoint/2012/main">
        <p15:guide id="1" orient="horz" pos="913"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Nur Titel">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63C46B05-6AFC-18BD-0F68-B2B910C863D2}"/>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Titel 1">
            <a:extLst>
              <a:ext uri="{FF2B5EF4-FFF2-40B4-BE49-F238E27FC236}">
                <a16:creationId xmlns:a16="http://schemas.microsoft.com/office/drawing/2014/main" id="{30A37737-B732-CFF5-798E-4A79E8439E83}"/>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12" name="Grafik 11">
            <a:extLst>
              <a:ext uri="{FF2B5EF4-FFF2-40B4-BE49-F238E27FC236}">
                <a16:creationId xmlns:a16="http://schemas.microsoft.com/office/drawing/2014/main" id="{AB02083C-3D84-0F8C-B255-78D92E190B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4" y="-573"/>
            <a:ext cx="1112400" cy="1112400"/>
          </a:xfrm>
          <a:prstGeom prst="rect">
            <a:avLst/>
          </a:prstGeom>
        </p:spPr>
      </p:pic>
      <p:sp>
        <p:nvSpPr>
          <p:cNvPr id="2" name="Foliennummernplatzhalter 5">
            <a:extLst>
              <a:ext uri="{FF2B5EF4-FFF2-40B4-BE49-F238E27FC236}">
                <a16:creationId xmlns:a16="http://schemas.microsoft.com/office/drawing/2014/main" id="{832B9869-5EC8-3104-5AEC-47DECFB29939}"/>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4" name="Textfeld 3">
            <a:extLst>
              <a:ext uri="{FF2B5EF4-FFF2-40B4-BE49-F238E27FC236}">
                <a16:creationId xmlns:a16="http://schemas.microsoft.com/office/drawing/2014/main" id="{569FC1C6-3BED-986D-9392-53A2562F09C8}"/>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3115562909"/>
      </p:ext>
    </p:extLst>
  </p:cSld>
  <p:clrMapOvr>
    <a:masterClrMapping/>
  </p:clrMapOvr>
  <p:extLst>
    <p:ext uri="{DCECCB84-F9BA-43D5-87BE-67443E8EF086}">
      <p15:sldGuideLst xmlns:p15="http://schemas.microsoft.com/office/powerpoint/2012/main">
        <p15:guide id="1" orient="horz" pos="913"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A83060C-75CF-2895-7351-D2A9A27A6505}"/>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itel 1">
            <a:extLst>
              <a:ext uri="{FF2B5EF4-FFF2-40B4-BE49-F238E27FC236}">
                <a16:creationId xmlns:a16="http://schemas.microsoft.com/office/drawing/2014/main" id="{8EBE91BF-8948-EB3C-E148-645CFC56353C}"/>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12" name="Grafik 11">
            <a:extLst>
              <a:ext uri="{FF2B5EF4-FFF2-40B4-BE49-F238E27FC236}">
                <a16:creationId xmlns:a16="http://schemas.microsoft.com/office/drawing/2014/main" id="{5F944383-1E6C-B15C-2F93-D4D4C0FD36E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4" y="-573"/>
            <a:ext cx="1112400" cy="1112400"/>
          </a:xfrm>
          <a:prstGeom prst="rect">
            <a:avLst/>
          </a:prstGeom>
        </p:spPr>
      </p:pic>
      <p:sp>
        <p:nvSpPr>
          <p:cNvPr id="2" name="Foliennummernplatzhalter 5">
            <a:extLst>
              <a:ext uri="{FF2B5EF4-FFF2-40B4-BE49-F238E27FC236}">
                <a16:creationId xmlns:a16="http://schemas.microsoft.com/office/drawing/2014/main" id="{0554D881-69FA-7EDD-C057-89B452456388}"/>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6" name="Textfeld 5">
            <a:extLst>
              <a:ext uri="{FF2B5EF4-FFF2-40B4-BE49-F238E27FC236}">
                <a16:creationId xmlns:a16="http://schemas.microsoft.com/office/drawing/2014/main" id="{7EF203D7-10D5-5A3E-E9DA-A9FD8B3B528E}"/>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1511141076"/>
      </p:ext>
    </p:extLst>
  </p:cSld>
  <p:clrMapOvr>
    <a:masterClrMapping/>
  </p:clrMapOvr>
  <p:extLst>
    <p:ext uri="{DCECCB84-F9BA-43D5-87BE-67443E8EF086}">
      <p15:sldGuideLst xmlns:p15="http://schemas.microsoft.com/office/powerpoint/2012/main">
        <p15:guide id="1" orient="horz" pos="913"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Nur Titel">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A83060C-75CF-2895-7351-D2A9A27A6505}"/>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itel 1">
            <a:extLst>
              <a:ext uri="{FF2B5EF4-FFF2-40B4-BE49-F238E27FC236}">
                <a16:creationId xmlns:a16="http://schemas.microsoft.com/office/drawing/2014/main" id="{8EBE91BF-8948-EB3C-E148-645CFC56353C}"/>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3" name="Grafik 2">
            <a:extLst>
              <a:ext uri="{FF2B5EF4-FFF2-40B4-BE49-F238E27FC236}">
                <a16:creationId xmlns:a16="http://schemas.microsoft.com/office/drawing/2014/main" id="{CD59CAEF-78D4-1688-E234-C2073FB756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4" y="-573"/>
            <a:ext cx="1112400" cy="1112400"/>
          </a:xfrm>
          <a:prstGeom prst="rect">
            <a:avLst/>
          </a:prstGeom>
        </p:spPr>
      </p:pic>
      <p:sp>
        <p:nvSpPr>
          <p:cNvPr id="2" name="Foliennummernplatzhalter 5">
            <a:extLst>
              <a:ext uri="{FF2B5EF4-FFF2-40B4-BE49-F238E27FC236}">
                <a16:creationId xmlns:a16="http://schemas.microsoft.com/office/drawing/2014/main" id="{51CC2FB2-1290-49FC-EBD7-5578EF44D7AA}"/>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7" name="Textfeld 6">
            <a:extLst>
              <a:ext uri="{FF2B5EF4-FFF2-40B4-BE49-F238E27FC236}">
                <a16:creationId xmlns:a16="http://schemas.microsoft.com/office/drawing/2014/main" id="{1908D36F-7AE3-D404-4941-B0E8447A3B80}"/>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663844951"/>
      </p:ext>
    </p:extLst>
  </p:cSld>
  <p:clrMapOvr>
    <a:masterClrMapping/>
  </p:clrMapOvr>
  <p:extLst>
    <p:ext uri="{DCECCB84-F9BA-43D5-87BE-67443E8EF086}">
      <p15:sldGuideLst xmlns:p15="http://schemas.microsoft.com/office/powerpoint/2012/main">
        <p15:guide id="1" orient="horz" pos="913"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10211770-D169-659B-B9E7-987A438A1FF3}"/>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itel 1">
            <a:extLst>
              <a:ext uri="{FF2B5EF4-FFF2-40B4-BE49-F238E27FC236}">
                <a16:creationId xmlns:a16="http://schemas.microsoft.com/office/drawing/2014/main" id="{B9F9AD72-2DC2-D1A8-BF18-1DFA7ABFE5C5}"/>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13" name="Grafik 12">
            <a:extLst>
              <a:ext uri="{FF2B5EF4-FFF2-40B4-BE49-F238E27FC236}">
                <a16:creationId xmlns:a16="http://schemas.microsoft.com/office/drawing/2014/main" id="{D6D83FA3-1069-E94E-62B2-9669B111A6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112400" cy="1112400"/>
          </a:xfrm>
          <a:prstGeom prst="rect">
            <a:avLst/>
          </a:prstGeom>
        </p:spPr>
      </p:pic>
      <p:sp>
        <p:nvSpPr>
          <p:cNvPr id="2" name="Foliennummernplatzhalter 5">
            <a:extLst>
              <a:ext uri="{FF2B5EF4-FFF2-40B4-BE49-F238E27FC236}">
                <a16:creationId xmlns:a16="http://schemas.microsoft.com/office/drawing/2014/main" id="{182EF6AC-434B-4747-3F79-8CC75CE77C5C}"/>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6" name="Textfeld 5">
            <a:extLst>
              <a:ext uri="{FF2B5EF4-FFF2-40B4-BE49-F238E27FC236}">
                <a16:creationId xmlns:a16="http://schemas.microsoft.com/office/drawing/2014/main" id="{7FB3D861-2A3E-CAD1-4693-996A0C6A2D4E}"/>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2977819879"/>
      </p:ext>
    </p:extLst>
  </p:cSld>
  <p:clrMapOvr>
    <a:masterClrMapping/>
  </p:clrMapOvr>
  <p:extLst>
    <p:ext uri="{DCECCB84-F9BA-43D5-87BE-67443E8EF086}">
      <p15:sldGuideLst xmlns:p15="http://schemas.microsoft.com/office/powerpoint/2012/main">
        <p15:guide id="1" orient="horz" pos="913"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theme" Target="../theme/theme2.xml"/><Relationship Id="rId1" Type="http://schemas.openxmlformats.org/officeDocument/2006/relationships/slideLayout" Target="../slideLayouts/slideLayout24.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2974086"/>
      </p:ext>
    </p:extLst>
  </p:cSld>
  <p:clrMap bg1="lt1" tx1="dk1" bg2="lt2" tx2="dk2" accent1="accent1" accent2="accent2" accent3="accent3" accent4="accent4" accent5="accent5" accent6="accent6" hlink="hlink" folHlink="folHlink"/>
  <p:sldLayoutIdLst>
    <p:sldLayoutId id="2147483928" r:id="rId1"/>
    <p:sldLayoutId id="2147483945" r:id="rId2"/>
    <p:sldLayoutId id="2147483930" r:id="rId3"/>
    <p:sldLayoutId id="2147483942" r:id="rId4"/>
    <p:sldLayoutId id="2147483933" r:id="rId5"/>
    <p:sldLayoutId id="2147483927" r:id="rId6"/>
    <p:sldLayoutId id="2147483881" r:id="rId7"/>
    <p:sldLayoutId id="2147483932" r:id="rId8"/>
    <p:sldLayoutId id="2147483658" r:id="rId9"/>
    <p:sldLayoutId id="2147483662" r:id="rId10"/>
    <p:sldLayoutId id="2147483654" r:id="rId11"/>
    <p:sldLayoutId id="2147483934" r:id="rId12"/>
    <p:sldLayoutId id="2147483935" r:id="rId13"/>
    <p:sldLayoutId id="2147483929" r:id="rId14"/>
    <p:sldLayoutId id="2147483880" r:id="rId15"/>
    <p:sldLayoutId id="2147483665" r:id="rId16"/>
    <p:sldLayoutId id="2147483926" r:id="rId17"/>
    <p:sldLayoutId id="2147483937" r:id="rId18"/>
    <p:sldLayoutId id="2147483938" r:id="rId19"/>
    <p:sldLayoutId id="2147483936" r:id="rId20"/>
    <p:sldLayoutId id="2147483939" r:id="rId21"/>
    <p:sldLayoutId id="2147483940" r:id="rId22"/>
    <p:sldLayoutId id="2147483943"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68DCE2B4-6F84-174A-8DFB-7FDE0702B3C1}"/>
              </a:ext>
            </a:extLst>
          </p:cNvPr>
          <p:cNvSpPr>
            <a:spLocks noGrp="1"/>
          </p:cNvSpPr>
          <p:nvPr>
            <p:ph type="sldNum" sz="quarter" idx="4"/>
          </p:nvPr>
        </p:nvSpPr>
        <p:spPr>
          <a:xfrm>
            <a:off x="410972" y="6446447"/>
            <a:ext cx="667912" cy="222641"/>
          </a:xfrm>
          <a:prstGeom prst="rect">
            <a:avLst/>
          </a:prstGeom>
        </p:spPr>
        <p:txBody>
          <a:bodyPr vert="horz" lIns="0" tIns="0" rIns="0" bIns="0" rtlCol="0" anchor="t" anchorCtr="0"/>
          <a:lstStyle>
            <a:lvl1pPr algn="r">
              <a:defRPr sz="1200" b="1">
                <a:solidFill>
                  <a:srgbClr val="8DC31A"/>
                </a:solidFill>
              </a:defRPr>
            </a:lvl1pPr>
          </a:lstStyle>
          <a:p>
            <a:pPr algn="l"/>
            <a:r>
              <a:rPr lang="de-DE" dirty="0"/>
              <a:t>Seite </a:t>
            </a:r>
            <a:fld id="{116EDF81-E62B-6D4E-87B5-2A3890D58C7C}" type="slidenum">
              <a:rPr lang="de-DE" smtClean="0"/>
              <a:pPr algn="l"/>
              <a:t>‹Nr.›</a:t>
            </a:fld>
            <a:endParaRPr lang="de-DE" dirty="0"/>
          </a:p>
        </p:txBody>
      </p:sp>
      <p:pic>
        <p:nvPicPr>
          <p:cNvPr id="8" name="Grafik 7">
            <a:extLst>
              <a:ext uri="{FF2B5EF4-FFF2-40B4-BE49-F238E27FC236}">
                <a16:creationId xmlns:a16="http://schemas.microsoft.com/office/drawing/2014/main" id="{CC27817D-62C6-6F44-BFA2-64D3470B220F}"/>
              </a:ext>
            </a:extLst>
          </p:cNvPr>
          <p:cNvPicPr>
            <a:picLocks noChangeAspect="1"/>
          </p:cNvPicPr>
          <p:nvPr userDrawn="1"/>
        </p:nvPicPr>
        <p:blipFill>
          <a:blip r:embed="rId3"/>
          <a:stretch>
            <a:fillRect/>
          </a:stretch>
        </p:blipFill>
        <p:spPr>
          <a:xfrm>
            <a:off x="8152528" y="6222108"/>
            <a:ext cx="375886" cy="375886"/>
          </a:xfrm>
          <a:prstGeom prst="rect">
            <a:avLst/>
          </a:prstGeom>
        </p:spPr>
      </p:pic>
      <p:sp>
        <p:nvSpPr>
          <p:cNvPr id="2" name="Textfeld 1">
            <a:extLst>
              <a:ext uri="{FF2B5EF4-FFF2-40B4-BE49-F238E27FC236}">
                <a16:creationId xmlns:a16="http://schemas.microsoft.com/office/drawing/2014/main" id="{A6616A7D-FA81-1749-8172-79CB4D23AFD9}"/>
              </a:ext>
            </a:extLst>
          </p:cNvPr>
          <p:cNvSpPr txBox="1"/>
          <p:nvPr userDrawn="1"/>
        </p:nvSpPr>
        <p:spPr>
          <a:xfrm>
            <a:off x="1133758" y="6447773"/>
            <a:ext cx="5091328" cy="184666"/>
          </a:xfrm>
          <a:prstGeom prst="rect">
            <a:avLst/>
          </a:prstGeom>
          <a:noFill/>
        </p:spPr>
        <p:txBody>
          <a:bodyPr wrap="square" lIns="0" tIns="0" rIns="0" bIns="0" rtlCol="0">
            <a:spAutoFit/>
          </a:bodyPr>
          <a:lstStyle/>
          <a:p>
            <a:pPr algn="l"/>
            <a:r>
              <a:rPr lang="de-DE" sz="1200" b="1" dirty="0">
                <a:solidFill>
                  <a:schemeClr val="tx2"/>
                </a:solidFill>
              </a:rPr>
              <a:t>IkKa – Instrumente für die kommunale Klimaschutzarbeit</a:t>
            </a:r>
            <a:r>
              <a:rPr lang="de-DE" sz="1200" b="1" baseline="0" dirty="0">
                <a:solidFill>
                  <a:schemeClr val="tx2"/>
                </a:solidFill>
              </a:rPr>
              <a:t> </a:t>
            </a:r>
            <a:endParaRPr lang="de-DE" sz="1200" dirty="0">
              <a:solidFill>
                <a:schemeClr val="tx2"/>
              </a:solidFill>
            </a:endParaRPr>
          </a:p>
        </p:txBody>
      </p:sp>
      <p:cxnSp>
        <p:nvCxnSpPr>
          <p:cNvPr id="12" name="Gerader Verbinder 11">
            <a:extLst>
              <a:ext uri="{FF2B5EF4-FFF2-40B4-BE49-F238E27FC236}">
                <a16:creationId xmlns:a16="http://schemas.microsoft.com/office/drawing/2014/main" id="{7A9D97B7-A5FE-433C-B830-F4680E37E3B2}"/>
              </a:ext>
            </a:extLst>
          </p:cNvPr>
          <p:cNvCxnSpPr>
            <a:cxnSpLocks/>
          </p:cNvCxnSpPr>
          <p:nvPr userDrawn="1"/>
        </p:nvCxnSpPr>
        <p:spPr>
          <a:xfrm>
            <a:off x="410972" y="6347464"/>
            <a:ext cx="7599172" cy="17178"/>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9" name="Grafik 8">
            <a:extLst>
              <a:ext uri="{FF2B5EF4-FFF2-40B4-BE49-F238E27FC236}">
                <a16:creationId xmlns:a16="http://schemas.microsoft.com/office/drawing/2014/main" id="{BFB6BBCD-AE33-4B9C-918A-EB353B22600F}"/>
              </a:ext>
            </a:extLst>
          </p:cNvPr>
          <p:cNvPicPr>
            <a:picLocks noChangeAspect="1"/>
          </p:cNvPicPr>
          <p:nvPr userDrawn="1"/>
        </p:nvPicPr>
        <p:blipFill>
          <a:blip r:embed="rId4"/>
          <a:stretch>
            <a:fillRect/>
          </a:stretch>
        </p:blipFill>
        <p:spPr>
          <a:xfrm>
            <a:off x="8721121" y="6206742"/>
            <a:ext cx="896767" cy="379170"/>
          </a:xfrm>
          <a:prstGeom prst="rect">
            <a:avLst/>
          </a:prstGeom>
        </p:spPr>
      </p:pic>
      <p:pic>
        <p:nvPicPr>
          <p:cNvPr id="3" name="Grafik 2">
            <a:extLst>
              <a:ext uri="{FF2B5EF4-FFF2-40B4-BE49-F238E27FC236}">
                <a16:creationId xmlns:a16="http://schemas.microsoft.com/office/drawing/2014/main" id="{2CDC48E8-6FB3-92A3-FBBF-CD69D64B7830}"/>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242236" y="5842979"/>
            <a:ext cx="1949764" cy="1008969"/>
          </a:xfrm>
          <a:prstGeom prst="rect">
            <a:avLst/>
          </a:prstGeom>
          <a:noFill/>
          <a:ln>
            <a:noFill/>
          </a:ln>
        </p:spPr>
      </p:pic>
      <p:pic>
        <p:nvPicPr>
          <p:cNvPr id="4" name="Grafik 3">
            <a:extLst>
              <a:ext uri="{FF2B5EF4-FFF2-40B4-BE49-F238E27FC236}">
                <a16:creationId xmlns:a16="http://schemas.microsoft.com/office/drawing/2014/main" id="{5CFE729A-58B9-CB0A-4378-686FAE06F4C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r="75087"/>
          <a:stretch/>
        </p:blipFill>
        <p:spPr bwMode="auto">
          <a:xfrm>
            <a:off x="9765924" y="6206742"/>
            <a:ext cx="377654" cy="375893"/>
          </a:xfrm>
          <a:prstGeom prst="rect">
            <a:avLst/>
          </a:prstGeom>
          <a:noFill/>
        </p:spPr>
      </p:pic>
    </p:spTree>
    <p:extLst>
      <p:ext uri="{BB962C8B-B14F-4D97-AF65-F5344CB8AC3E}">
        <p14:creationId xmlns:p14="http://schemas.microsoft.com/office/powerpoint/2010/main" val="1922143144"/>
      </p:ext>
    </p:extLst>
  </p:cSld>
  <p:clrMap bg1="lt1" tx1="dk1" bg2="lt2" tx2="dk2" accent1="accent1" accent2="accent2" accent3="accent3" accent4="accent4" accent5="accent5" accent6="accent6" hlink="hlink" folHlink="folHlink"/>
  <p:sldLayoutIdLst>
    <p:sldLayoutId id="2147483878" r:id="rId1"/>
  </p:sldLayoutIdLst>
  <p:hf hdr="0"/>
  <p:txStyles>
    <p:titleStyle>
      <a:lvl1pPr algn="l" defTabSz="914400" rtl="0" eaLnBrk="1" latinLnBrk="0" hangingPunct="1">
        <a:lnSpc>
          <a:spcPts val="2800"/>
        </a:lnSpc>
        <a:spcBef>
          <a:spcPct val="0"/>
        </a:spcBef>
        <a:buNone/>
        <a:defRPr sz="28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1"/>
        </a:buClr>
        <a:buSzPct val="100000"/>
        <a:buFont typeface="Arial" panose="020B0604020202020204" pitchFamily="34" charset="0"/>
        <a:buChar char="•"/>
        <a:tabLst/>
        <a:defRPr sz="2400" kern="1200">
          <a:solidFill>
            <a:schemeClr val="tx2"/>
          </a:solidFill>
          <a:latin typeface="+mn-lt"/>
          <a:ea typeface="+mn-ea"/>
          <a:cs typeface="+mn-cs"/>
        </a:defRPr>
      </a:lvl1pPr>
      <a:lvl2pPr marL="495300" indent="-225425" algn="l" defTabSz="914400" rtl="0" eaLnBrk="1" latinLnBrk="0" hangingPunct="1">
        <a:lnSpc>
          <a:spcPct val="90000"/>
        </a:lnSpc>
        <a:spcBef>
          <a:spcPts val="500"/>
        </a:spcBef>
        <a:buClr>
          <a:schemeClr val="tx1"/>
        </a:buClr>
        <a:buSzPct val="100000"/>
        <a:buFont typeface="Symbol" pitchFamily="2" charset="2"/>
        <a:buChar char="-"/>
        <a:tabLst/>
        <a:defRPr sz="2400" kern="1200">
          <a:solidFill>
            <a:schemeClr val="tx2"/>
          </a:solidFill>
          <a:latin typeface="+mn-lt"/>
          <a:ea typeface="+mn-ea"/>
          <a:cs typeface="+mn-cs"/>
        </a:defRPr>
      </a:lvl2pPr>
      <a:lvl3pPr marL="490538" indent="222250" algn="l" defTabSz="914400" rtl="0" eaLnBrk="1" latinLnBrk="0" hangingPunct="1">
        <a:lnSpc>
          <a:spcPct val="90000"/>
        </a:lnSpc>
        <a:spcBef>
          <a:spcPts val="500"/>
        </a:spcBef>
        <a:buFont typeface="Symbol" pitchFamily="2" charset="2"/>
        <a:buChar char="-"/>
        <a:tabLst/>
        <a:defRPr sz="2000" kern="1200">
          <a:solidFill>
            <a:schemeClr val="tx2"/>
          </a:solidFill>
          <a:latin typeface="+mn-lt"/>
          <a:ea typeface="+mn-ea"/>
          <a:cs typeface="+mn-cs"/>
        </a:defRPr>
      </a:lvl3pPr>
      <a:lvl4pPr marL="933450" indent="-212725" algn="l" defTabSz="914400" rtl="0" eaLnBrk="1" latinLnBrk="0" hangingPunct="1">
        <a:lnSpc>
          <a:spcPct val="90000"/>
        </a:lnSpc>
        <a:spcBef>
          <a:spcPts val="500"/>
        </a:spcBef>
        <a:buFont typeface="Symbol" pitchFamily="2" charset="2"/>
        <a:buChar char="-"/>
        <a:tabLst/>
        <a:defRPr sz="1800" kern="1200">
          <a:solidFill>
            <a:schemeClr val="tx2"/>
          </a:solidFill>
          <a:latin typeface="+mn-lt"/>
          <a:ea typeface="+mn-ea"/>
          <a:cs typeface="+mn-cs"/>
        </a:defRPr>
      </a:lvl4pPr>
      <a:lvl5pPr marL="933450" indent="-212725" algn="l" defTabSz="914400" rtl="0" eaLnBrk="1" latinLnBrk="0" hangingPunct="1">
        <a:lnSpc>
          <a:spcPct val="90000"/>
        </a:lnSpc>
        <a:spcBef>
          <a:spcPts val="500"/>
        </a:spcBef>
        <a:buFont typeface="Symbol" pitchFamily="2" charset="2"/>
        <a:buChar char="-"/>
        <a:tabLst/>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57">
          <p15:clr>
            <a:srgbClr val="F26B43"/>
          </p15:clr>
        </p15:guide>
        <p15:guide id="2" pos="257">
          <p15:clr>
            <a:srgbClr val="F26B43"/>
          </p15:clr>
        </p15:guide>
        <p15:guide id="9" pos="5337">
          <p15:clr>
            <a:srgbClr val="A4A3A4"/>
          </p15:clr>
        </p15:guide>
        <p15:guide id="17" orient="horz" pos="4201">
          <p15:clr>
            <a:srgbClr val="9FCC3B"/>
          </p15:clr>
        </p15:guide>
        <p15:guide id="27" orient="horz" pos="3748">
          <p15:clr>
            <a:srgbClr val="F26B43"/>
          </p15:clr>
        </p15:guide>
        <p15:guide id="28" orient="horz" pos="61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9.png"/><Relationship Id="rId18" Type="http://schemas.openxmlformats.org/officeDocument/2006/relationships/image" Target="../media/image54.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17" Type="http://schemas.openxmlformats.org/officeDocument/2006/relationships/image" Target="../media/image53.png"/><Relationship Id="rId2" Type="http://schemas.openxmlformats.org/officeDocument/2006/relationships/notesSlide" Target="../notesSlides/notesSlide3.xml"/><Relationship Id="rId16" Type="http://schemas.openxmlformats.org/officeDocument/2006/relationships/image" Target="../media/image52.svg"/><Relationship Id="rId1" Type="http://schemas.openxmlformats.org/officeDocument/2006/relationships/slideLayout" Target="../slideLayouts/slideLayout3.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 Id="rId14" Type="http://schemas.openxmlformats.org/officeDocument/2006/relationships/image" Target="../media/image50.svg"/></Relationships>
</file>

<file path=ppt/slides/_rels/slide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1EC76C2-43B2-6C81-6D2C-73E634AA3011}"/>
              </a:ext>
            </a:extLst>
          </p:cNvPr>
          <p:cNvSpPr txBox="1">
            <a:spLocks/>
          </p:cNvSpPr>
          <p:nvPr/>
        </p:nvSpPr>
        <p:spPr>
          <a:xfrm>
            <a:off x="381000" y="1965151"/>
            <a:ext cx="10515600" cy="8812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7ABAA3"/>
                </a:solidFill>
                <a:latin typeface="+mj-lt"/>
                <a:ea typeface="+mj-ea"/>
                <a:cs typeface="+mj-cs"/>
              </a:defRPr>
            </a:lvl1pPr>
          </a:lstStyle>
          <a:p>
            <a:r>
              <a:rPr lang="de-DE" dirty="0"/>
              <a:t>Foliensatz Verantworten statt kompensieren</a:t>
            </a:r>
          </a:p>
        </p:txBody>
      </p:sp>
    </p:spTree>
    <p:extLst>
      <p:ext uri="{BB962C8B-B14F-4D97-AF65-F5344CB8AC3E}">
        <p14:creationId xmlns:p14="http://schemas.microsoft.com/office/powerpoint/2010/main" val="4154366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2905146F-766E-78C0-DB3A-3C6BBE31B6E6}"/>
              </a:ext>
            </a:extLst>
          </p:cNvPr>
          <p:cNvSpPr txBox="1">
            <a:spLocks/>
          </p:cNvSpPr>
          <p:nvPr/>
        </p:nvSpPr>
        <p:spPr>
          <a:xfrm>
            <a:off x="410972" y="481211"/>
            <a:ext cx="10658475" cy="628812"/>
          </a:xfrm>
          <a:prstGeom prst="rect">
            <a:avLst/>
          </a:prstGeom>
        </p:spPr>
        <p:txBody>
          <a:bodyPr vert="horz" lIns="0" tIns="0" rIns="0" bIns="0" rtlCol="0" anchor="ctr" anchorCtr="0">
            <a:noAutofit/>
          </a:bodyPr>
          <a:lstStyle>
            <a:lvl1pPr algn="l" defTabSz="914400" rtl="0" eaLnBrk="1" latinLnBrk="0" hangingPunct="1">
              <a:lnSpc>
                <a:spcPts val="4700"/>
              </a:lnSpc>
              <a:spcBef>
                <a:spcPct val="0"/>
              </a:spcBef>
              <a:buNone/>
              <a:defRPr sz="4300" b="1" kern="1200">
                <a:solidFill>
                  <a:schemeClr val="tx1">
                    <a:lumMod val="65000"/>
                    <a:lumOff val="35000"/>
                  </a:schemeClr>
                </a:solidFill>
                <a:latin typeface="+mn-lt"/>
                <a:ea typeface="+mj-ea"/>
                <a:cs typeface="+mj-cs"/>
              </a:defRPr>
            </a:lvl1pPr>
          </a:lstStyle>
          <a:p>
            <a:pPr>
              <a:defRPr/>
            </a:pPr>
            <a:r>
              <a:rPr lang="de-DE" sz="2800" dirty="0">
                <a:solidFill>
                  <a:schemeClr val="bg1"/>
                </a:solidFill>
                <a:latin typeface="Calibri" panose="020F0502020204030204"/>
              </a:rPr>
              <a:t>Kontakt</a:t>
            </a:r>
            <a:endParaRPr kumimoji="0" lang="de-DE" sz="2800" b="1" i="0" u="none" strike="noStrike" kern="1200" cap="none" spc="0" normalizeH="0" baseline="0" noProof="0" dirty="0">
              <a:ln>
                <a:noFill/>
              </a:ln>
              <a:solidFill>
                <a:schemeClr val="bg1"/>
              </a:solidFill>
              <a:effectLst/>
              <a:uLnTx/>
              <a:uFillTx/>
              <a:latin typeface="Calibri" panose="020F0502020204030204"/>
              <a:ea typeface="+mj-ea"/>
              <a:cs typeface="+mj-cs"/>
            </a:endParaRPr>
          </a:p>
        </p:txBody>
      </p:sp>
      <p:sp>
        <p:nvSpPr>
          <p:cNvPr id="13" name="Textfeld 12">
            <a:extLst>
              <a:ext uri="{FF2B5EF4-FFF2-40B4-BE49-F238E27FC236}">
                <a16:creationId xmlns:a16="http://schemas.microsoft.com/office/drawing/2014/main" id="{1762D312-DCD5-6208-6A50-F72B50B9EB17}"/>
              </a:ext>
            </a:extLst>
          </p:cNvPr>
          <p:cNvSpPr txBox="1"/>
          <p:nvPr/>
        </p:nvSpPr>
        <p:spPr>
          <a:xfrm>
            <a:off x="233346" y="3429000"/>
            <a:ext cx="3594271" cy="773032"/>
          </a:xfrm>
          <a:prstGeom prst="rect">
            <a:avLst/>
          </a:prstGeom>
          <a:noFill/>
        </p:spPr>
        <p:txBody>
          <a:bodyPr wrap="square">
            <a:spAutoFit/>
          </a:bodyPr>
          <a:lstStyle/>
          <a:p>
            <a:pPr lvl="0">
              <a:lnSpc>
                <a:spcPct val="107000"/>
              </a:lnSpc>
            </a:pPr>
            <a:r>
              <a:rPr lang="de-DE" sz="1400" b="1" dirty="0">
                <a:solidFill>
                  <a:schemeClr val="bg1"/>
                </a:solidFill>
                <a:effectLst/>
                <a:latin typeface="+mj-lt"/>
                <a:ea typeface="Calibri" panose="020F0502020204030204" pitchFamily="34" charset="0"/>
                <a:cs typeface="Times New Roman" panose="02020603050405020304" pitchFamily="18" charset="0"/>
              </a:rPr>
              <a:t>Benjamin Gugel </a:t>
            </a:r>
          </a:p>
          <a:p>
            <a:pPr lvl="0">
              <a:lnSpc>
                <a:spcPct val="107000"/>
              </a:lnSpc>
            </a:pPr>
            <a:r>
              <a:rPr lang="de-DE" sz="1400" dirty="0">
                <a:solidFill>
                  <a:schemeClr val="bg1"/>
                </a:solidFill>
                <a:latin typeface="+mj-lt"/>
                <a:ea typeface="Calibri" panose="020F0502020204030204" pitchFamily="34" charset="0"/>
                <a:cs typeface="Times New Roman" panose="02020603050405020304" pitchFamily="18" charset="0"/>
              </a:rPr>
              <a:t>Telefon: </a:t>
            </a:r>
            <a:r>
              <a:rPr lang="de-DE" sz="1400" dirty="0">
                <a:solidFill>
                  <a:schemeClr val="bg1"/>
                </a:solidFill>
                <a:effectLst/>
                <a:latin typeface="+mj-lt"/>
                <a:ea typeface="Calibri" panose="020F0502020204030204" pitchFamily="34" charset="0"/>
                <a:cs typeface="Times New Roman" panose="02020603050405020304" pitchFamily="18" charset="0"/>
              </a:rPr>
              <a:t>06221 47 67-43</a:t>
            </a:r>
          </a:p>
          <a:p>
            <a:pPr lvl="0">
              <a:lnSpc>
                <a:spcPct val="107000"/>
              </a:lnSpc>
            </a:pPr>
            <a:r>
              <a:rPr lang="de-DE" sz="1400" dirty="0">
                <a:solidFill>
                  <a:schemeClr val="bg1"/>
                </a:solidFill>
                <a:latin typeface="+mj-lt"/>
                <a:ea typeface="Calibri" panose="020F0502020204030204" pitchFamily="34" charset="0"/>
                <a:cs typeface="Times New Roman" panose="02020603050405020304" pitchFamily="18" charset="0"/>
              </a:rPr>
              <a:t>E-Mail: </a:t>
            </a:r>
            <a:r>
              <a:rPr lang="de-DE" sz="1400" dirty="0">
                <a:solidFill>
                  <a:schemeClr val="bg1"/>
                </a:solidFill>
                <a:effectLst/>
                <a:latin typeface="+mj-lt"/>
                <a:ea typeface="Calibri" panose="020F0502020204030204" pitchFamily="34" charset="0"/>
                <a:cs typeface="Times New Roman" panose="02020603050405020304" pitchFamily="18" charset="0"/>
              </a:rPr>
              <a:t>benjamin.gugel@ifeu.de</a:t>
            </a:r>
          </a:p>
        </p:txBody>
      </p:sp>
      <p:sp>
        <p:nvSpPr>
          <p:cNvPr id="14" name="Textfeld 13">
            <a:extLst>
              <a:ext uri="{FF2B5EF4-FFF2-40B4-BE49-F238E27FC236}">
                <a16:creationId xmlns:a16="http://schemas.microsoft.com/office/drawing/2014/main" id="{CB4BDBF8-26A9-CAC5-292A-1A883B948647}"/>
              </a:ext>
            </a:extLst>
          </p:cNvPr>
          <p:cNvSpPr txBox="1"/>
          <p:nvPr/>
        </p:nvSpPr>
        <p:spPr>
          <a:xfrm>
            <a:off x="3827617" y="3429000"/>
            <a:ext cx="3594271" cy="773032"/>
          </a:xfrm>
          <a:prstGeom prst="rect">
            <a:avLst/>
          </a:prstGeom>
          <a:noFill/>
        </p:spPr>
        <p:txBody>
          <a:bodyPr wrap="square">
            <a:spAutoFit/>
          </a:bodyPr>
          <a:lstStyle/>
          <a:p>
            <a:pPr lvl="0">
              <a:lnSpc>
                <a:spcPct val="107000"/>
              </a:lnSpc>
            </a:pPr>
            <a:r>
              <a:rPr lang="de-DE" sz="1400" b="1" dirty="0">
                <a:solidFill>
                  <a:schemeClr val="bg1"/>
                </a:solidFill>
                <a:effectLst/>
                <a:latin typeface="+mj-lt"/>
                <a:ea typeface="Calibri" panose="020F0502020204030204" pitchFamily="34" charset="0"/>
                <a:cs typeface="Times New Roman" panose="02020603050405020304" pitchFamily="18" charset="0"/>
              </a:rPr>
              <a:t>Carsten Kuhn</a:t>
            </a:r>
          </a:p>
          <a:p>
            <a:pPr lvl="0">
              <a:lnSpc>
                <a:spcPct val="107000"/>
              </a:lnSpc>
            </a:pPr>
            <a:r>
              <a:rPr lang="de-DE" sz="1400" dirty="0">
                <a:solidFill>
                  <a:schemeClr val="bg1"/>
                </a:solidFill>
                <a:latin typeface="+mj-lt"/>
                <a:ea typeface="Calibri" panose="020F0502020204030204" pitchFamily="34" charset="0"/>
                <a:cs typeface="Times New Roman" panose="02020603050405020304" pitchFamily="18" charset="0"/>
              </a:rPr>
              <a:t>Telefon: </a:t>
            </a:r>
            <a:r>
              <a:rPr lang="de-DE" sz="1400" dirty="0">
                <a:solidFill>
                  <a:schemeClr val="bg1"/>
                </a:solidFill>
                <a:effectLst/>
                <a:latin typeface="+mj-lt"/>
                <a:ea typeface="Calibri" panose="020F0502020204030204" pitchFamily="34" charset="0"/>
                <a:cs typeface="Times New Roman" panose="02020603050405020304" pitchFamily="18" charset="0"/>
              </a:rPr>
              <a:t>069 717139-37</a:t>
            </a:r>
          </a:p>
          <a:p>
            <a:pPr lvl="0">
              <a:lnSpc>
                <a:spcPct val="107000"/>
              </a:lnSpc>
            </a:pPr>
            <a:r>
              <a:rPr lang="de-DE" sz="1400" dirty="0">
                <a:solidFill>
                  <a:schemeClr val="bg1"/>
                </a:solidFill>
                <a:latin typeface="+mj-lt"/>
                <a:ea typeface="Calibri" panose="020F0502020204030204" pitchFamily="34" charset="0"/>
                <a:cs typeface="Times New Roman" panose="02020603050405020304" pitchFamily="18" charset="0"/>
              </a:rPr>
              <a:t>E-Mail: </a:t>
            </a:r>
            <a:r>
              <a:rPr lang="de-DE" sz="1400" dirty="0">
                <a:solidFill>
                  <a:schemeClr val="bg1"/>
                </a:solidFill>
                <a:effectLst/>
                <a:latin typeface="+mj-lt"/>
                <a:ea typeface="Calibri" panose="020F0502020204030204" pitchFamily="34" charset="0"/>
                <a:cs typeface="Times New Roman" panose="02020603050405020304" pitchFamily="18" charset="0"/>
              </a:rPr>
              <a:t>c.kuhn@klimabuendnis.org</a:t>
            </a:r>
          </a:p>
        </p:txBody>
      </p:sp>
      <p:sp>
        <p:nvSpPr>
          <p:cNvPr id="15" name="Textfeld 14">
            <a:extLst>
              <a:ext uri="{FF2B5EF4-FFF2-40B4-BE49-F238E27FC236}">
                <a16:creationId xmlns:a16="http://schemas.microsoft.com/office/drawing/2014/main" id="{8A923D8B-5314-EBF7-E5CF-1C843994C4A0}"/>
              </a:ext>
            </a:extLst>
          </p:cNvPr>
          <p:cNvSpPr txBox="1"/>
          <p:nvPr/>
        </p:nvSpPr>
        <p:spPr>
          <a:xfrm>
            <a:off x="7421888" y="3429000"/>
            <a:ext cx="3594271" cy="773032"/>
          </a:xfrm>
          <a:prstGeom prst="rect">
            <a:avLst/>
          </a:prstGeom>
          <a:noFill/>
        </p:spPr>
        <p:txBody>
          <a:bodyPr wrap="square">
            <a:spAutoFit/>
          </a:bodyPr>
          <a:lstStyle/>
          <a:p>
            <a:pPr lvl="0">
              <a:lnSpc>
                <a:spcPct val="107000"/>
              </a:lnSpc>
            </a:pPr>
            <a:r>
              <a:rPr lang="de-DE" sz="1400" b="1" dirty="0">
                <a:solidFill>
                  <a:schemeClr val="bg1"/>
                </a:solidFill>
                <a:effectLst/>
                <a:latin typeface="+mj-lt"/>
                <a:ea typeface="Calibri" panose="020F0502020204030204" pitchFamily="34" charset="0"/>
                <a:cs typeface="Times New Roman" panose="02020603050405020304" pitchFamily="18" charset="0"/>
              </a:rPr>
              <a:t>Marion Elle</a:t>
            </a:r>
          </a:p>
          <a:p>
            <a:pPr lvl="0">
              <a:lnSpc>
                <a:spcPct val="107000"/>
              </a:lnSpc>
            </a:pPr>
            <a:r>
              <a:rPr lang="de-DE" sz="1400" dirty="0">
                <a:solidFill>
                  <a:schemeClr val="bg1"/>
                </a:solidFill>
                <a:latin typeface="+mj-lt"/>
                <a:ea typeface="Calibri" panose="020F0502020204030204" pitchFamily="34" charset="0"/>
                <a:cs typeface="Times New Roman" panose="02020603050405020304" pitchFamily="18" charset="0"/>
              </a:rPr>
              <a:t>Telefon: </a:t>
            </a:r>
            <a:r>
              <a:rPr lang="de-DE" sz="1400" dirty="0">
                <a:solidFill>
                  <a:schemeClr val="bg1"/>
                </a:solidFill>
                <a:effectLst/>
                <a:latin typeface="+mj-lt"/>
                <a:ea typeface="Calibri" panose="020F0502020204030204" pitchFamily="34" charset="0"/>
                <a:cs typeface="Times New Roman" panose="02020603050405020304" pitchFamily="18" charset="0"/>
              </a:rPr>
              <a:t>0341 224762-15</a:t>
            </a:r>
          </a:p>
          <a:p>
            <a:pPr lvl="0">
              <a:lnSpc>
                <a:spcPct val="107000"/>
              </a:lnSpc>
            </a:pPr>
            <a:r>
              <a:rPr lang="de-DE" sz="1400" dirty="0">
                <a:solidFill>
                  <a:schemeClr val="bg1"/>
                </a:solidFill>
                <a:latin typeface="+mj-lt"/>
                <a:ea typeface="Calibri" panose="020F0502020204030204" pitchFamily="34" charset="0"/>
                <a:cs typeface="Times New Roman" panose="02020603050405020304" pitchFamily="18" charset="0"/>
              </a:rPr>
              <a:t>E-Mail: marion.elle@ie-leipzig.com </a:t>
            </a:r>
            <a:endParaRPr lang="de-DE" sz="1400" dirty="0">
              <a:solidFill>
                <a:schemeClr val="bg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9308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2CAE445-A6C6-591A-0DB5-5502836E3D00}"/>
              </a:ext>
            </a:extLst>
          </p:cNvPr>
          <p:cNvSpPr>
            <a:spLocks noGrp="1"/>
          </p:cNvSpPr>
          <p:nvPr>
            <p:ph type="title"/>
          </p:nvPr>
        </p:nvSpPr>
        <p:spPr>
          <a:prstGeom prst="rect">
            <a:avLst/>
          </a:prstGeom>
        </p:spPr>
        <p:txBody>
          <a:bodyPr>
            <a:normAutofit/>
          </a:bodyPr>
          <a:lstStyle/>
          <a:p>
            <a:r>
              <a:rPr lang="de-DE" sz="2800" dirty="0"/>
              <a:t>Verwendungshinweise</a:t>
            </a:r>
          </a:p>
        </p:txBody>
      </p:sp>
      <p:sp>
        <p:nvSpPr>
          <p:cNvPr id="2" name="Foliennummernplatzhalter 1">
            <a:extLst>
              <a:ext uri="{FF2B5EF4-FFF2-40B4-BE49-F238E27FC236}">
                <a16:creationId xmlns:a16="http://schemas.microsoft.com/office/drawing/2014/main" id="{0D58534C-76DB-4DBA-AA81-07AD6258EF46}"/>
              </a:ext>
            </a:extLst>
          </p:cNvPr>
          <p:cNvSpPr>
            <a:spLocks noGrp="1"/>
          </p:cNvSpPr>
          <p:nvPr>
            <p:ph type="sldNum" sz="quarter" idx="4"/>
          </p:nvPr>
        </p:nvSpPr>
        <p:spPr>
          <a:prstGeom prst="rect">
            <a:avLst/>
          </a:prstGeom>
        </p:spPr>
        <p:txBody>
          <a:bodyPr/>
          <a:lstStyle/>
          <a:p>
            <a:pPr algn="l"/>
            <a:r>
              <a:rPr lang="de-DE" dirty="0"/>
              <a:t>Seite </a:t>
            </a:r>
            <a:fld id="{116EDF81-E62B-6D4E-87B5-2A3890D58C7C}" type="slidenum">
              <a:rPr lang="de-DE" smtClean="0"/>
              <a:pPr algn="l"/>
              <a:t>2</a:t>
            </a:fld>
            <a:endParaRPr lang="de-DE" dirty="0"/>
          </a:p>
        </p:txBody>
      </p:sp>
      <p:pic>
        <p:nvPicPr>
          <p:cNvPr id="10" name="Grafik 9">
            <a:extLst>
              <a:ext uri="{FF2B5EF4-FFF2-40B4-BE49-F238E27FC236}">
                <a16:creationId xmlns:a16="http://schemas.microsoft.com/office/drawing/2014/main" id="{09F6FF86-107B-700A-E541-280A617BDBB5}"/>
              </a:ext>
            </a:extLst>
          </p:cNvPr>
          <p:cNvPicPr>
            <a:picLocks noChangeAspect="1"/>
          </p:cNvPicPr>
          <p:nvPr/>
        </p:nvPicPr>
        <p:blipFill>
          <a:blip r:embed="rId3"/>
          <a:stretch>
            <a:fillRect/>
          </a:stretch>
        </p:blipFill>
        <p:spPr>
          <a:xfrm>
            <a:off x="139929" y="1759219"/>
            <a:ext cx="6425741" cy="4060288"/>
          </a:xfrm>
          <a:prstGeom prst="rect">
            <a:avLst/>
          </a:prstGeom>
        </p:spPr>
      </p:pic>
    </p:spTree>
    <p:extLst>
      <p:ext uri="{BB962C8B-B14F-4D97-AF65-F5344CB8AC3E}">
        <p14:creationId xmlns:p14="http://schemas.microsoft.com/office/powerpoint/2010/main" val="3568074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85D893E-A58D-92BD-962A-3A7DFD269424}"/>
              </a:ext>
            </a:extLst>
          </p:cNvPr>
          <p:cNvSpPr>
            <a:spLocks noGrp="1"/>
          </p:cNvSpPr>
          <p:nvPr>
            <p:ph type="title"/>
          </p:nvPr>
        </p:nvSpPr>
        <p:spPr>
          <a:prstGeom prst="rect">
            <a:avLst/>
          </a:prstGeom>
        </p:spPr>
        <p:txBody>
          <a:bodyPr>
            <a:normAutofit/>
          </a:bodyPr>
          <a:lstStyle/>
          <a:p>
            <a:r>
              <a:rPr lang="de-DE" dirty="0"/>
              <a:t>9 Etappen – 1 Ziel </a:t>
            </a:r>
          </a:p>
        </p:txBody>
      </p:sp>
      <p:sp>
        <p:nvSpPr>
          <p:cNvPr id="2" name="Foliennummernplatzhalter 1">
            <a:extLst>
              <a:ext uri="{FF2B5EF4-FFF2-40B4-BE49-F238E27FC236}">
                <a16:creationId xmlns:a16="http://schemas.microsoft.com/office/drawing/2014/main" id="{BF12419C-E70F-5F62-FC59-6FF634875BA7}"/>
              </a:ext>
            </a:extLst>
          </p:cNvPr>
          <p:cNvSpPr>
            <a:spLocks noGrp="1"/>
          </p:cNvSpPr>
          <p:nvPr>
            <p:ph type="sldNum" sz="quarter" idx="4"/>
          </p:nvPr>
        </p:nvSpPr>
        <p:spPr>
          <a:prstGeom prst="rect">
            <a:avLst/>
          </a:prstGeom>
        </p:spPr>
        <p:txBody>
          <a:bodyPr/>
          <a:lstStyle/>
          <a:p>
            <a:pPr algn="l"/>
            <a:r>
              <a:rPr lang="de-DE"/>
              <a:t>Seite </a:t>
            </a:r>
            <a:fld id="{116EDF81-E62B-6D4E-87B5-2A3890D58C7C}" type="slidenum">
              <a:rPr lang="de-DE" smtClean="0"/>
              <a:pPr algn="l"/>
              <a:t>3</a:t>
            </a:fld>
            <a:endParaRPr lang="de-DE"/>
          </a:p>
        </p:txBody>
      </p:sp>
      <p:pic>
        <p:nvPicPr>
          <p:cNvPr id="8" name="Grafik 7">
            <a:extLst>
              <a:ext uri="{FF2B5EF4-FFF2-40B4-BE49-F238E27FC236}">
                <a16:creationId xmlns:a16="http://schemas.microsoft.com/office/drawing/2014/main" id="{D1AC193D-8D08-1D9B-685A-562CEAF726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17253" y="3965850"/>
            <a:ext cx="1620000" cy="1620000"/>
          </a:xfrm>
          <a:prstGeom prst="rect">
            <a:avLst/>
          </a:prstGeom>
        </p:spPr>
      </p:pic>
      <p:pic>
        <p:nvPicPr>
          <p:cNvPr id="10" name="Grafik 9">
            <a:extLst>
              <a:ext uri="{FF2B5EF4-FFF2-40B4-BE49-F238E27FC236}">
                <a16:creationId xmlns:a16="http://schemas.microsoft.com/office/drawing/2014/main" id="{37931E0D-40CD-C3B7-4D4E-64C0AC8C02D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80442" y="3965850"/>
            <a:ext cx="1620000" cy="1620000"/>
          </a:xfrm>
          <a:prstGeom prst="rect">
            <a:avLst/>
          </a:prstGeom>
        </p:spPr>
      </p:pic>
      <p:pic>
        <p:nvPicPr>
          <p:cNvPr id="12" name="Grafik 11">
            <a:extLst>
              <a:ext uri="{FF2B5EF4-FFF2-40B4-BE49-F238E27FC236}">
                <a16:creationId xmlns:a16="http://schemas.microsoft.com/office/drawing/2014/main" id="{EC982168-7FC5-FA7B-9DED-BB9EF45C86F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43631" y="3965850"/>
            <a:ext cx="1620000" cy="1620000"/>
          </a:xfrm>
          <a:prstGeom prst="rect">
            <a:avLst/>
          </a:prstGeom>
        </p:spPr>
      </p:pic>
      <p:pic>
        <p:nvPicPr>
          <p:cNvPr id="14" name="Grafik 13">
            <a:extLst>
              <a:ext uri="{FF2B5EF4-FFF2-40B4-BE49-F238E27FC236}">
                <a16:creationId xmlns:a16="http://schemas.microsoft.com/office/drawing/2014/main" id="{CD8A2F85-1B9F-F173-C60E-C7851DD1C8E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51941" y="1489294"/>
            <a:ext cx="1620000" cy="1618382"/>
          </a:xfrm>
          <a:prstGeom prst="rect">
            <a:avLst/>
          </a:prstGeom>
        </p:spPr>
      </p:pic>
      <p:pic>
        <p:nvPicPr>
          <p:cNvPr id="18" name="Grafik 17">
            <a:extLst>
              <a:ext uri="{FF2B5EF4-FFF2-40B4-BE49-F238E27FC236}">
                <a16:creationId xmlns:a16="http://schemas.microsoft.com/office/drawing/2014/main" id="{9E82A3DD-9ED3-1E20-68A3-A62299D7189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287636" y="1489294"/>
            <a:ext cx="1620000" cy="1620000"/>
          </a:xfrm>
          <a:prstGeom prst="rect">
            <a:avLst/>
          </a:prstGeom>
        </p:spPr>
      </p:pic>
      <p:pic>
        <p:nvPicPr>
          <p:cNvPr id="20" name="Grafik 19">
            <a:extLst>
              <a:ext uri="{FF2B5EF4-FFF2-40B4-BE49-F238E27FC236}">
                <a16:creationId xmlns:a16="http://schemas.microsoft.com/office/drawing/2014/main" id="{00819687-23B1-72D2-1856-5C8A14603B3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05484" y="1489294"/>
            <a:ext cx="1620000" cy="1620000"/>
          </a:xfrm>
          <a:prstGeom prst="rect">
            <a:avLst/>
          </a:prstGeom>
        </p:spPr>
      </p:pic>
      <p:pic>
        <p:nvPicPr>
          <p:cNvPr id="22" name="Grafik 21">
            <a:extLst>
              <a:ext uri="{FF2B5EF4-FFF2-40B4-BE49-F238E27FC236}">
                <a16:creationId xmlns:a16="http://schemas.microsoft.com/office/drawing/2014/main" id="{8FDF1079-9249-C134-ED75-F4C0AC1EADB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523331" y="1489294"/>
            <a:ext cx="1620000" cy="1623236"/>
          </a:xfrm>
          <a:prstGeom prst="rect">
            <a:avLst/>
          </a:prstGeom>
        </p:spPr>
      </p:pic>
      <p:sp>
        <p:nvSpPr>
          <p:cNvPr id="23" name="Textfeld 22">
            <a:extLst>
              <a:ext uri="{FF2B5EF4-FFF2-40B4-BE49-F238E27FC236}">
                <a16:creationId xmlns:a16="http://schemas.microsoft.com/office/drawing/2014/main" id="{227D7D32-6E20-C87D-44F4-601740611C67}"/>
              </a:ext>
            </a:extLst>
          </p:cNvPr>
          <p:cNvSpPr txBox="1"/>
          <p:nvPr/>
        </p:nvSpPr>
        <p:spPr>
          <a:xfrm>
            <a:off x="929579" y="3220654"/>
            <a:ext cx="1864724" cy="523220"/>
          </a:xfrm>
          <a:prstGeom prst="rect">
            <a:avLst/>
          </a:prstGeom>
          <a:noFill/>
        </p:spPr>
        <p:txBody>
          <a:bodyPr wrap="square" rtlCol="0">
            <a:spAutoFit/>
          </a:bodyPr>
          <a:lstStyle/>
          <a:p>
            <a:pPr algn="ctr"/>
            <a:r>
              <a:rPr lang="de-DE" sz="1400" dirty="0">
                <a:solidFill>
                  <a:srgbClr val="2A2E3B"/>
                </a:solidFill>
              </a:rPr>
              <a:t>Organisation </a:t>
            </a:r>
            <a:br>
              <a:rPr lang="de-DE" sz="1400" dirty="0">
                <a:solidFill>
                  <a:srgbClr val="2A2E3B"/>
                </a:solidFill>
              </a:rPr>
            </a:br>
            <a:r>
              <a:rPr lang="de-DE" sz="1400" dirty="0">
                <a:solidFill>
                  <a:srgbClr val="2A2E3B"/>
                </a:solidFill>
              </a:rPr>
              <a:t>aufbauen</a:t>
            </a:r>
          </a:p>
        </p:txBody>
      </p:sp>
      <p:sp>
        <p:nvSpPr>
          <p:cNvPr id="24" name="Textfeld 23">
            <a:extLst>
              <a:ext uri="{FF2B5EF4-FFF2-40B4-BE49-F238E27FC236}">
                <a16:creationId xmlns:a16="http://schemas.microsoft.com/office/drawing/2014/main" id="{19118D92-0A02-5D89-521C-BA2A7CFC53CE}"/>
              </a:ext>
            </a:extLst>
          </p:cNvPr>
          <p:cNvSpPr txBox="1"/>
          <p:nvPr/>
        </p:nvSpPr>
        <p:spPr>
          <a:xfrm>
            <a:off x="2971756" y="3220654"/>
            <a:ext cx="2016064" cy="523220"/>
          </a:xfrm>
          <a:prstGeom prst="rect">
            <a:avLst/>
          </a:prstGeom>
          <a:noFill/>
        </p:spPr>
        <p:txBody>
          <a:bodyPr wrap="square" rtlCol="0">
            <a:spAutoFit/>
          </a:bodyPr>
          <a:lstStyle/>
          <a:p>
            <a:pPr algn="ctr"/>
            <a:r>
              <a:rPr lang="de-DE" sz="1400" dirty="0">
                <a:solidFill>
                  <a:srgbClr val="2A2E3B"/>
                </a:solidFill>
              </a:rPr>
              <a:t>Anwendungsbereich definieren</a:t>
            </a:r>
          </a:p>
        </p:txBody>
      </p:sp>
      <p:sp>
        <p:nvSpPr>
          <p:cNvPr id="25" name="Textfeld 24">
            <a:extLst>
              <a:ext uri="{FF2B5EF4-FFF2-40B4-BE49-F238E27FC236}">
                <a16:creationId xmlns:a16="http://schemas.microsoft.com/office/drawing/2014/main" id="{C646A38D-37F7-9C07-4614-0CC9B711D330}"/>
              </a:ext>
            </a:extLst>
          </p:cNvPr>
          <p:cNvSpPr txBox="1"/>
          <p:nvPr/>
        </p:nvSpPr>
        <p:spPr>
          <a:xfrm>
            <a:off x="5165273" y="3220654"/>
            <a:ext cx="1864724" cy="523220"/>
          </a:xfrm>
          <a:prstGeom prst="rect">
            <a:avLst/>
          </a:prstGeom>
          <a:noFill/>
        </p:spPr>
        <p:txBody>
          <a:bodyPr wrap="square" rtlCol="0">
            <a:spAutoFit/>
          </a:bodyPr>
          <a:lstStyle/>
          <a:p>
            <a:pPr algn="ctr"/>
            <a:r>
              <a:rPr lang="de-DE" sz="1400" dirty="0">
                <a:solidFill>
                  <a:srgbClr val="2A2E3B"/>
                </a:solidFill>
              </a:rPr>
              <a:t>Treibhausgase bilanzieren</a:t>
            </a:r>
          </a:p>
        </p:txBody>
      </p:sp>
      <p:sp>
        <p:nvSpPr>
          <p:cNvPr id="26" name="Textfeld 25">
            <a:extLst>
              <a:ext uri="{FF2B5EF4-FFF2-40B4-BE49-F238E27FC236}">
                <a16:creationId xmlns:a16="http://schemas.microsoft.com/office/drawing/2014/main" id="{AD80F79C-D896-89AD-5F83-E4FDD09F6866}"/>
              </a:ext>
            </a:extLst>
          </p:cNvPr>
          <p:cNvSpPr txBox="1"/>
          <p:nvPr/>
        </p:nvSpPr>
        <p:spPr>
          <a:xfrm>
            <a:off x="7281485" y="3220654"/>
            <a:ext cx="1864724" cy="523220"/>
          </a:xfrm>
          <a:prstGeom prst="rect">
            <a:avLst/>
          </a:prstGeom>
          <a:noFill/>
        </p:spPr>
        <p:txBody>
          <a:bodyPr wrap="square" rtlCol="0">
            <a:spAutoFit/>
          </a:bodyPr>
          <a:lstStyle/>
          <a:p>
            <a:pPr algn="ctr"/>
            <a:r>
              <a:rPr lang="de-DE" sz="1400" dirty="0">
                <a:solidFill>
                  <a:srgbClr val="2A2E3B"/>
                </a:solidFill>
              </a:rPr>
              <a:t>Ziele </a:t>
            </a:r>
            <a:br>
              <a:rPr lang="de-DE" sz="1400" dirty="0">
                <a:solidFill>
                  <a:srgbClr val="2A2E3B"/>
                </a:solidFill>
              </a:rPr>
            </a:br>
            <a:r>
              <a:rPr lang="de-DE" sz="1400" dirty="0">
                <a:solidFill>
                  <a:srgbClr val="2A2E3B"/>
                </a:solidFill>
              </a:rPr>
              <a:t>formulieren</a:t>
            </a:r>
          </a:p>
        </p:txBody>
      </p:sp>
      <p:sp>
        <p:nvSpPr>
          <p:cNvPr id="27" name="Textfeld 26">
            <a:extLst>
              <a:ext uri="{FF2B5EF4-FFF2-40B4-BE49-F238E27FC236}">
                <a16:creationId xmlns:a16="http://schemas.microsoft.com/office/drawing/2014/main" id="{14577DE5-5DFA-7957-8F3F-B145D7070305}"/>
              </a:ext>
            </a:extLst>
          </p:cNvPr>
          <p:cNvSpPr txBox="1"/>
          <p:nvPr/>
        </p:nvSpPr>
        <p:spPr>
          <a:xfrm>
            <a:off x="9397697" y="3220654"/>
            <a:ext cx="1864724" cy="523220"/>
          </a:xfrm>
          <a:prstGeom prst="rect">
            <a:avLst/>
          </a:prstGeom>
          <a:noFill/>
        </p:spPr>
        <p:txBody>
          <a:bodyPr wrap="square" rtlCol="0">
            <a:spAutoFit/>
          </a:bodyPr>
          <a:lstStyle/>
          <a:p>
            <a:pPr algn="ctr"/>
            <a:r>
              <a:rPr lang="de-DE" sz="1400" dirty="0">
                <a:solidFill>
                  <a:srgbClr val="2A2E3B"/>
                </a:solidFill>
              </a:rPr>
              <a:t>Maßnahmen umsetzen</a:t>
            </a:r>
          </a:p>
        </p:txBody>
      </p:sp>
      <p:sp>
        <p:nvSpPr>
          <p:cNvPr id="28" name="Textfeld 27">
            <a:extLst>
              <a:ext uri="{FF2B5EF4-FFF2-40B4-BE49-F238E27FC236}">
                <a16:creationId xmlns:a16="http://schemas.microsoft.com/office/drawing/2014/main" id="{A17F364A-642A-E5B4-B524-BCD65DE1547A}"/>
              </a:ext>
            </a:extLst>
          </p:cNvPr>
          <p:cNvSpPr txBox="1"/>
          <p:nvPr/>
        </p:nvSpPr>
        <p:spPr>
          <a:xfrm>
            <a:off x="1947001" y="5640146"/>
            <a:ext cx="1864724" cy="523220"/>
          </a:xfrm>
          <a:prstGeom prst="rect">
            <a:avLst/>
          </a:prstGeom>
          <a:noFill/>
        </p:spPr>
        <p:txBody>
          <a:bodyPr wrap="square" rtlCol="0">
            <a:spAutoFit/>
          </a:bodyPr>
          <a:lstStyle/>
          <a:p>
            <a:pPr algn="ctr"/>
            <a:r>
              <a:rPr lang="de-DE" sz="1400" dirty="0">
                <a:solidFill>
                  <a:srgbClr val="2A2E3B"/>
                </a:solidFill>
              </a:rPr>
              <a:t>Verantworten statt kompensieren</a:t>
            </a:r>
          </a:p>
        </p:txBody>
      </p:sp>
      <p:sp>
        <p:nvSpPr>
          <p:cNvPr id="29" name="Textfeld 28">
            <a:extLst>
              <a:ext uri="{FF2B5EF4-FFF2-40B4-BE49-F238E27FC236}">
                <a16:creationId xmlns:a16="http://schemas.microsoft.com/office/drawing/2014/main" id="{720219D5-8B11-5A65-3427-FD375C517423}"/>
              </a:ext>
            </a:extLst>
          </p:cNvPr>
          <p:cNvSpPr txBox="1"/>
          <p:nvPr/>
        </p:nvSpPr>
        <p:spPr>
          <a:xfrm>
            <a:off x="4054644" y="5640146"/>
            <a:ext cx="2016064" cy="307777"/>
          </a:xfrm>
          <a:prstGeom prst="rect">
            <a:avLst/>
          </a:prstGeom>
          <a:noFill/>
        </p:spPr>
        <p:txBody>
          <a:bodyPr wrap="square" rtlCol="0">
            <a:spAutoFit/>
          </a:bodyPr>
          <a:lstStyle/>
          <a:p>
            <a:pPr algn="ctr"/>
            <a:r>
              <a:rPr lang="de-DE" sz="1400" dirty="0">
                <a:solidFill>
                  <a:srgbClr val="2A2E3B"/>
                </a:solidFill>
              </a:rPr>
              <a:t>Kommunizieren</a:t>
            </a:r>
          </a:p>
        </p:txBody>
      </p:sp>
      <p:sp>
        <p:nvSpPr>
          <p:cNvPr id="30" name="Textfeld 29">
            <a:extLst>
              <a:ext uri="{FF2B5EF4-FFF2-40B4-BE49-F238E27FC236}">
                <a16:creationId xmlns:a16="http://schemas.microsoft.com/office/drawing/2014/main" id="{53B1B019-D587-2F6F-6422-24DEC6EB7B17}"/>
              </a:ext>
            </a:extLst>
          </p:cNvPr>
          <p:cNvSpPr txBox="1"/>
          <p:nvPr/>
        </p:nvSpPr>
        <p:spPr>
          <a:xfrm>
            <a:off x="6267907" y="5640146"/>
            <a:ext cx="1864724" cy="307777"/>
          </a:xfrm>
          <a:prstGeom prst="rect">
            <a:avLst/>
          </a:prstGeom>
          <a:noFill/>
        </p:spPr>
        <p:txBody>
          <a:bodyPr wrap="square" rtlCol="0">
            <a:spAutoFit/>
          </a:bodyPr>
          <a:lstStyle/>
          <a:p>
            <a:pPr algn="ctr"/>
            <a:r>
              <a:rPr lang="de-DE" sz="1400" dirty="0">
                <a:solidFill>
                  <a:srgbClr val="2A2E3B"/>
                </a:solidFill>
              </a:rPr>
              <a:t>Überprüfen</a:t>
            </a:r>
          </a:p>
        </p:txBody>
      </p:sp>
      <p:sp>
        <p:nvSpPr>
          <p:cNvPr id="31" name="Textfeld 30">
            <a:extLst>
              <a:ext uri="{FF2B5EF4-FFF2-40B4-BE49-F238E27FC236}">
                <a16:creationId xmlns:a16="http://schemas.microsoft.com/office/drawing/2014/main" id="{A35548CE-1255-8D3C-5DBC-0A2B4FDAF695}"/>
              </a:ext>
            </a:extLst>
          </p:cNvPr>
          <p:cNvSpPr txBox="1"/>
          <p:nvPr/>
        </p:nvSpPr>
        <p:spPr>
          <a:xfrm>
            <a:off x="8421269" y="5640146"/>
            <a:ext cx="1864724" cy="307777"/>
          </a:xfrm>
          <a:prstGeom prst="rect">
            <a:avLst/>
          </a:prstGeom>
          <a:noFill/>
        </p:spPr>
        <p:txBody>
          <a:bodyPr wrap="square" rtlCol="0">
            <a:spAutoFit/>
          </a:bodyPr>
          <a:lstStyle/>
          <a:p>
            <a:pPr algn="ctr"/>
            <a:r>
              <a:rPr lang="de-DE" sz="1400" dirty="0">
                <a:solidFill>
                  <a:srgbClr val="2A2E3B"/>
                </a:solidFill>
              </a:rPr>
              <a:t>Anpassen</a:t>
            </a:r>
          </a:p>
        </p:txBody>
      </p:sp>
      <p:sp>
        <p:nvSpPr>
          <p:cNvPr id="34" name="Textfeld 33">
            <a:extLst>
              <a:ext uri="{FF2B5EF4-FFF2-40B4-BE49-F238E27FC236}">
                <a16:creationId xmlns:a16="http://schemas.microsoft.com/office/drawing/2014/main" id="{83E37D3F-06D3-3A7A-1AF8-CBD1FF9BC1CB}"/>
              </a:ext>
            </a:extLst>
          </p:cNvPr>
          <p:cNvSpPr txBox="1"/>
          <p:nvPr/>
        </p:nvSpPr>
        <p:spPr>
          <a:xfrm>
            <a:off x="9353631" y="6318440"/>
            <a:ext cx="2711505" cy="415498"/>
          </a:xfrm>
          <a:prstGeom prst="rect">
            <a:avLst/>
          </a:prstGeom>
          <a:noFill/>
        </p:spPr>
        <p:txBody>
          <a:bodyPr wrap="square">
            <a:spAutoFit/>
          </a:bodyPr>
          <a:lstStyle/>
          <a:p>
            <a:r>
              <a:rPr lang="de-DE" sz="1050" dirty="0">
                <a:solidFill>
                  <a:schemeClr val="bg1">
                    <a:lumMod val="75000"/>
                  </a:schemeClr>
                </a:solidFill>
                <a:latin typeface="+mj-lt"/>
                <a:ea typeface="Droid Sans" panose="020B0606030804020204" pitchFamily="34" charset="0"/>
                <a:cs typeface="Droid Sans" panose="020B0606030804020204" pitchFamily="34" charset="0"/>
              </a:rPr>
              <a:t>Etappen nach Umweltbundesamt, Der Weg zur treibhausgasneutralen Verwaltung 2021</a:t>
            </a:r>
          </a:p>
        </p:txBody>
      </p:sp>
      <p:pic>
        <p:nvPicPr>
          <p:cNvPr id="17" name="Grafik 16">
            <a:extLst>
              <a:ext uri="{FF2B5EF4-FFF2-40B4-BE49-F238E27FC236}">
                <a16:creationId xmlns:a16="http://schemas.microsoft.com/office/drawing/2014/main" id="{46F08228-CE70-BFE8-E11F-8F717F7F398E}"/>
              </a:ext>
            </a:extLst>
          </p:cNvPr>
          <p:cNvPicPr>
            <a:picLocks noChangeAspect="1"/>
          </p:cNvPicPr>
          <p:nvPr/>
        </p:nvPicPr>
        <p:blipFill>
          <a:blip r:embed="rId17"/>
          <a:stretch>
            <a:fillRect/>
          </a:stretch>
        </p:blipFill>
        <p:spPr>
          <a:xfrm>
            <a:off x="2069363" y="3965850"/>
            <a:ext cx="1620000" cy="1618133"/>
          </a:xfrm>
          <a:prstGeom prst="rect">
            <a:avLst/>
          </a:prstGeom>
        </p:spPr>
      </p:pic>
      <p:pic>
        <p:nvPicPr>
          <p:cNvPr id="21" name="Grafik 20">
            <a:extLst>
              <a:ext uri="{FF2B5EF4-FFF2-40B4-BE49-F238E27FC236}">
                <a16:creationId xmlns:a16="http://schemas.microsoft.com/office/drawing/2014/main" id="{0EF1DB1F-63B9-8126-BBF4-8FD2F1407E16}"/>
              </a:ext>
            </a:extLst>
          </p:cNvPr>
          <p:cNvPicPr>
            <a:picLocks noChangeAspect="1"/>
          </p:cNvPicPr>
          <p:nvPr/>
        </p:nvPicPr>
        <p:blipFill>
          <a:blip r:embed="rId18"/>
          <a:stretch>
            <a:fillRect/>
          </a:stretch>
        </p:blipFill>
        <p:spPr>
          <a:xfrm>
            <a:off x="3169788" y="1489294"/>
            <a:ext cx="1614414" cy="1620000"/>
          </a:xfrm>
          <a:prstGeom prst="rect">
            <a:avLst/>
          </a:prstGeom>
        </p:spPr>
      </p:pic>
    </p:spTree>
    <p:extLst>
      <p:ext uri="{BB962C8B-B14F-4D97-AF65-F5344CB8AC3E}">
        <p14:creationId xmlns:p14="http://schemas.microsoft.com/office/powerpoint/2010/main" val="1658845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2DF331-4CC7-4D8C-44A0-D2B45536349E}"/>
              </a:ext>
            </a:extLst>
          </p:cNvPr>
          <p:cNvSpPr>
            <a:spLocks noGrp="1"/>
          </p:cNvSpPr>
          <p:nvPr>
            <p:ph type="title"/>
          </p:nvPr>
        </p:nvSpPr>
        <p:spPr/>
        <p:txBody>
          <a:bodyPr/>
          <a:lstStyle/>
          <a:p>
            <a:r>
              <a:rPr lang="de-DE" dirty="0"/>
              <a:t>Etappen – Wo stehen wir? </a:t>
            </a:r>
          </a:p>
        </p:txBody>
      </p:sp>
      <p:sp>
        <p:nvSpPr>
          <p:cNvPr id="3" name="Foliennummernplatzhalter 2">
            <a:extLst>
              <a:ext uri="{FF2B5EF4-FFF2-40B4-BE49-F238E27FC236}">
                <a16:creationId xmlns:a16="http://schemas.microsoft.com/office/drawing/2014/main" id="{CFDE9BCA-B6AA-F9C2-E3DC-5569345A5F70}"/>
              </a:ext>
            </a:extLst>
          </p:cNvPr>
          <p:cNvSpPr>
            <a:spLocks noGrp="1"/>
          </p:cNvSpPr>
          <p:nvPr>
            <p:ph type="sldNum" sz="quarter" idx="4"/>
          </p:nvPr>
        </p:nvSpPr>
        <p:spPr/>
        <p:txBody>
          <a:bodyPr/>
          <a:lstStyle/>
          <a:p>
            <a:pPr algn="l"/>
            <a:r>
              <a:rPr lang="de-DE"/>
              <a:t>Seite </a:t>
            </a:r>
            <a:fld id="{116EDF81-E62B-6D4E-87B5-2A3890D58C7C}" type="slidenum">
              <a:rPr lang="de-DE" smtClean="0"/>
              <a:pPr algn="l"/>
              <a:t>4</a:t>
            </a:fld>
            <a:endParaRPr lang="de-DE" dirty="0"/>
          </a:p>
        </p:txBody>
      </p:sp>
      <p:pic>
        <p:nvPicPr>
          <p:cNvPr id="6" name="Grafik 5" descr="Ein Bild, das Text, Screenshot, Grafiken, Grafikdesign enthält.&#10;&#10;Automatisch generierte Beschreibung">
            <a:extLst>
              <a:ext uri="{FF2B5EF4-FFF2-40B4-BE49-F238E27FC236}">
                <a16:creationId xmlns:a16="http://schemas.microsoft.com/office/drawing/2014/main" id="{54FC4250-8ED7-714F-4D16-3114F9CC66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8962" y="1113047"/>
            <a:ext cx="9031842" cy="5080905"/>
          </a:xfrm>
          <a:prstGeom prst="rect">
            <a:avLst/>
          </a:prstGeom>
        </p:spPr>
      </p:pic>
      <p:pic>
        <p:nvPicPr>
          <p:cNvPr id="34" name="Grafik 33">
            <a:extLst>
              <a:ext uri="{FF2B5EF4-FFF2-40B4-BE49-F238E27FC236}">
                <a16:creationId xmlns:a16="http://schemas.microsoft.com/office/drawing/2014/main" id="{044E0F2F-8769-4DB6-5196-AF47CDB15939}"/>
              </a:ext>
            </a:extLst>
          </p:cNvPr>
          <p:cNvPicPr>
            <a:picLocks noChangeAspect="1"/>
          </p:cNvPicPr>
          <p:nvPr/>
        </p:nvPicPr>
        <p:blipFill>
          <a:blip r:embed="rId4"/>
          <a:stretch>
            <a:fillRect/>
          </a:stretch>
        </p:blipFill>
        <p:spPr>
          <a:xfrm>
            <a:off x="6825603" y="5372409"/>
            <a:ext cx="131873" cy="175830"/>
          </a:xfrm>
          <a:prstGeom prst="rect">
            <a:avLst/>
          </a:prstGeom>
        </p:spPr>
      </p:pic>
      <p:sp>
        <p:nvSpPr>
          <p:cNvPr id="35" name="Textfeld 34">
            <a:extLst>
              <a:ext uri="{FF2B5EF4-FFF2-40B4-BE49-F238E27FC236}">
                <a16:creationId xmlns:a16="http://schemas.microsoft.com/office/drawing/2014/main" id="{AA25D4D4-C074-371E-AA74-E4A607D66DDF}"/>
              </a:ext>
            </a:extLst>
          </p:cNvPr>
          <p:cNvSpPr txBox="1"/>
          <p:nvPr/>
        </p:nvSpPr>
        <p:spPr>
          <a:xfrm>
            <a:off x="6957476" y="5321824"/>
            <a:ext cx="956066" cy="276999"/>
          </a:xfrm>
          <a:prstGeom prst="rect">
            <a:avLst/>
          </a:prstGeom>
          <a:noFill/>
        </p:spPr>
        <p:txBody>
          <a:bodyPr wrap="square" rtlCol="0">
            <a:spAutoFit/>
          </a:bodyPr>
          <a:lstStyle/>
          <a:p>
            <a:r>
              <a:rPr lang="de-DE" sz="1200" dirty="0">
                <a:solidFill>
                  <a:srgbClr val="576487"/>
                </a:solidFill>
              </a:rPr>
              <a:t>umgesetzt</a:t>
            </a:r>
          </a:p>
        </p:txBody>
      </p:sp>
      <p:pic>
        <p:nvPicPr>
          <p:cNvPr id="36" name="Grafik 35" descr="Sanduhr 60% mit einfarbiger Füllung">
            <a:extLst>
              <a:ext uri="{FF2B5EF4-FFF2-40B4-BE49-F238E27FC236}">
                <a16:creationId xmlns:a16="http://schemas.microsoft.com/office/drawing/2014/main" id="{B21F4F7B-4CA8-8F5C-822B-9119CF13FC8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98021" y="5680581"/>
            <a:ext cx="187036" cy="187036"/>
          </a:xfrm>
          <a:prstGeom prst="rect">
            <a:avLst/>
          </a:prstGeom>
        </p:spPr>
      </p:pic>
      <p:sp>
        <p:nvSpPr>
          <p:cNvPr id="37" name="Textfeld 36">
            <a:extLst>
              <a:ext uri="{FF2B5EF4-FFF2-40B4-BE49-F238E27FC236}">
                <a16:creationId xmlns:a16="http://schemas.microsoft.com/office/drawing/2014/main" id="{86EFEE22-3663-EDB2-B1E8-E58ADFC46138}"/>
              </a:ext>
            </a:extLst>
          </p:cNvPr>
          <p:cNvSpPr txBox="1"/>
          <p:nvPr/>
        </p:nvSpPr>
        <p:spPr>
          <a:xfrm>
            <a:off x="6985057" y="5635599"/>
            <a:ext cx="1116206" cy="276999"/>
          </a:xfrm>
          <a:prstGeom prst="rect">
            <a:avLst/>
          </a:prstGeom>
          <a:noFill/>
        </p:spPr>
        <p:txBody>
          <a:bodyPr wrap="square" rtlCol="0">
            <a:spAutoFit/>
          </a:bodyPr>
          <a:lstStyle/>
          <a:p>
            <a:r>
              <a:rPr lang="de-DE" sz="1200" dirty="0">
                <a:solidFill>
                  <a:srgbClr val="576487"/>
                </a:solidFill>
              </a:rPr>
              <a:t>In Erarbeitung</a:t>
            </a:r>
          </a:p>
        </p:txBody>
      </p:sp>
      <p:sp>
        <p:nvSpPr>
          <p:cNvPr id="38" name="Textfeld 37">
            <a:extLst>
              <a:ext uri="{FF2B5EF4-FFF2-40B4-BE49-F238E27FC236}">
                <a16:creationId xmlns:a16="http://schemas.microsoft.com/office/drawing/2014/main" id="{B6384B82-4A25-F5BA-F81A-3EC351479048}"/>
              </a:ext>
            </a:extLst>
          </p:cNvPr>
          <p:cNvSpPr txBox="1"/>
          <p:nvPr/>
        </p:nvSpPr>
        <p:spPr>
          <a:xfrm>
            <a:off x="6704400" y="4963067"/>
            <a:ext cx="758639" cy="276999"/>
          </a:xfrm>
          <a:prstGeom prst="rect">
            <a:avLst/>
          </a:prstGeom>
          <a:noFill/>
        </p:spPr>
        <p:txBody>
          <a:bodyPr wrap="square" rtlCol="0">
            <a:spAutoFit/>
          </a:bodyPr>
          <a:lstStyle/>
          <a:p>
            <a:r>
              <a:rPr lang="de-DE" sz="1200" dirty="0">
                <a:solidFill>
                  <a:srgbClr val="576487"/>
                </a:solidFill>
              </a:rPr>
              <a:t>Legende</a:t>
            </a:r>
          </a:p>
        </p:txBody>
      </p:sp>
      <p:cxnSp>
        <p:nvCxnSpPr>
          <p:cNvPr id="40" name="Gerader Verbinder 39">
            <a:extLst>
              <a:ext uri="{FF2B5EF4-FFF2-40B4-BE49-F238E27FC236}">
                <a16:creationId xmlns:a16="http://schemas.microsoft.com/office/drawing/2014/main" id="{C6C1CA16-6A38-17F3-A305-6087CC1E1A3A}"/>
              </a:ext>
            </a:extLst>
          </p:cNvPr>
          <p:cNvCxnSpPr>
            <a:cxnSpLocks/>
          </p:cNvCxnSpPr>
          <p:nvPr/>
        </p:nvCxnSpPr>
        <p:spPr>
          <a:xfrm>
            <a:off x="6787630" y="5240066"/>
            <a:ext cx="956066" cy="0"/>
          </a:xfrm>
          <a:prstGeom prst="line">
            <a:avLst/>
          </a:prstGeom>
          <a:ln>
            <a:solidFill>
              <a:srgbClr val="2A2E3B"/>
            </a:solidFill>
          </a:ln>
        </p:spPr>
        <p:style>
          <a:lnRef idx="1">
            <a:schemeClr val="accent1"/>
          </a:lnRef>
          <a:fillRef idx="0">
            <a:schemeClr val="accent1"/>
          </a:fillRef>
          <a:effectRef idx="0">
            <a:schemeClr val="accent1"/>
          </a:effectRef>
          <a:fontRef idx="minor">
            <a:schemeClr val="tx1"/>
          </a:fontRef>
        </p:style>
      </p:cxnSp>
      <p:pic>
        <p:nvPicPr>
          <p:cNvPr id="26" name="Grafik 25">
            <a:extLst>
              <a:ext uri="{FF2B5EF4-FFF2-40B4-BE49-F238E27FC236}">
                <a16:creationId xmlns:a16="http://schemas.microsoft.com/office/drawing/2014/main" id="{EADF8EF2-5DB6-2283-2F9C-23301AFEEB5C}"/>
              </a:ext>
            </a:extLst>
          </p:cNvPr>
          <p:cNvPicPr>
            <a:picLocks noChangeAspect="1"/>
          </p:cNvPicPr>
          <p:nvPr/>
        </p:nvPicPr>
        <p:blipFill>
          <a:blip r:embed="rId4"/>
          <a:stretch>
            <a:fillRect/>
          </a:stretch>
        </p:blipFill>
        <p:spPr>
          <a:xfrm>
            <a:off x="521438" y="1405641"/>
            <a:ext cx="131873" cy="175830"/>
          </a:xfrm>
          <a:prstGeom prst="rect">
            <a:avLst/>
          </a:prstGeom>
        </p:spPr>
      </p:pic>
      <p:pic>
        <p:nvPicPr>
          <p:cNvPr id="28" name="Grafik 27" descr="Sanduhr 60% mit einfarbiger Füllung">
            <a:extLst>
              <a:ext uri="{FF2B5EF4-FFF2-40B4-BE49-F238E27FC236}">
                <a16:creationId xmlns:a16="http://schemas.microsoft.com/office/drawing/2014/main" id="{DDB295D2-3001-6F16-08A1-B5C01BDA3BD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1438" y="3093493"/>
            <a:ext cx="187036" cy="187036"/>
          </a:xfrm>
          <a:prstGeom prst="rect">
            <a:avLst/>
          </a:prstGeom>
        </p:spPr>
      </p:pic>
      <p:pic>
        <p:nvPicPr>
          <p:cNvPr id="31" name="Grafik 30">
            <a:extLst>
              <a:ext uri="{FF2B5EF4-FFF2-40B4-BE49-F238E27FC236}">
                <a16:creationId xmlns:a16="http://schemas.microsoft.com/office/drawing/2014/main" id="{1882B976-AD11-1048-EF42-43F242A7477C}"/>
              </a:ext>
            </a:extLst>
          </p:cNvPr>
          <p:cNvPicPr>
            <a:picLocks noChangeAspect="1"/>
          </p:cNvPicPr>
          <p:nvPr/>
        </p:nvPicPr>
        <p:blipFill>
          <a:blip r:embed="rId4"/>
          <a:stretch>
            <a:fillRect/>
          </a:stretch>
        </p:blipFill>
        <p:spPr>
          <a:xfrm>
            <a:off x="2237892" y="1405641"/>
            <a:ext cx="131873" cy="175830"/>
          </a:xfrm>
          <a:prstGeom prst="rect">
            <a:avLst/>
          </a:prstGeom>
        </p:spPr>
      </p:pic>
      <p:pic>
        <p:nvPicPr>
          <p:cNvPr id="32" name="Grafik 31">
            <a:extLst>
              <a:ext uri="{FF2B5EF4-FFF2-40B4-BE49-F238E27FC236}">
                <a16:creationId xmlns:a16="http://schemas.microsoft.com/office/drawing/2014/main" id="{221F6AB1-F748-07F7-CFAB-3C13A15D9A9A}"/>
              </a:ext>
            </a:extLst>
          </p:cNvPr>
          <p:cNvPicPr>
            <a:picLocks noChangeAspect="1"/>
          </p:cNvPicPr>
          <p:nvPr/>
        </p:nvPicPr>
        <p:blipFill>
          <a:blip r:embed="rId4"/>
          <a:stretch>
            <a:fillRect/>
          </a:stretch>
        </p:blipFill>
        <p:spPr>
          <a:xfrm>
            <a:off x="3954346" y="1405641"/>
            <a:ext cx="131873" cy="175830"/>
          </a:xfrm>
          <a:prstGeom prst="rect">
            <a:avLst/>
          </a:prstGeom>
        </p:spPr>
      </p:pic>
      <p:pic>
        <p:nvPicPr>
          <p:cNvPr id="33" name="Grafik 32" descr="Sanduhr 60% mit einfarbiger Füllung">
            <a:extLst>
              <a:ext uri="{FF2B5EF4-FFF2-40B4-BE49-F238E27FC236}">
                <a16:creationId xmlns:a16="http://schemas.microsoft.com/office/drawing/2014/main" id="{F2B1239A-BCE2-6A09-59DA-EBE35C86BB2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10310" y="3093493"/>
            <a:ext cx="187036" cy="187036"/>
          </a:xfrm>
          <a:prstGeom prst="rect">
            <a:avLst/>
          </a:prstGeom>
        </p:spPr>
      </p:pic>
    </p:spTree>
    <p:extLst>
      <p:ext uri="{BB962C8B-B14F-4D97-AF65-F5344CB8AC3E}">
        <p14:creationId xmlns:p14="http://schemas.microsoft.com/office/powerpoint/2010/main" val="4280389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E9D2B1-C1D5-5AC0-654A-61D509D31B84}"/>
              </a:ext>
            </a:extLst>
          </p:cNvPr>
          <p:cNvSpPr>
            <a:spLocks noGrp="1"/>
          </p:cNvSpPr>
          <p:nvPr>
            <p:ph type="title"/>
          </p:nvPr>
        </p:nvSpPr>
        <p:spPr/>
        <p:txBody>
          <a:bodyPr/>
          <a:lstStyle/>
          <a:p>
            <a:r>
              <a:rPr lang="de-DE"/>
              <a:t>Definitionen von „Neutralität“</a:t>
            </a:r>
            <a:endParaRPr lang="de-DE" dirty="0"/>
          </a:p>
        </p:txBody>
      </p:sp>
      <p:sp>
        <p:nvSpPr>
          <p:cNvPr id="3" name="Foliennummernplatzhalter 2">
            <a:extLst>
              <a:ext uri="{FF2B5EF4-FFF2-40B4-BE49-F238E27FC236}">
                <a16:creationId xmlns:a16="http://schemas.microsoft.com/office/drawing/2014/main" id="{BA269D27-35DA-B7A1-5612-85F7725D07E1}"/>
              </a:ext>
            </a:extLst>
          </p:cNvPr>
          <p:cNvSpPr>
            <a:spLocks noGrp="1"/>
          </p:cNvSpPr>
          <p:nvPr>
            <p:ph type="sldNum" sz="quarter" idx="4"/>
          </p:nvPr>
        </p:nvSpPr>
        <p:spPr/>
        <p:txBody>
          <a:bodyPr/>
          <a:lstStyle/>
          <a:p>
            <a:pPr algn="l"/>
            <a:r>
              <a:rPr lang="de-DE">
                <a:solidFill>
                  <a:schemeClr val="tx1"/>
                </a:solidFill>
              </a:rPr>
              <a:t>Seite </a:t>
            </a:r>
            <a:fld id="{116EDF81-E62B-6D4E-87B5-2A3890D58C7C}" type="slidenum">
              <a:rPr lang="de-DE" smtClean="0">
                <a:solidFill>
                  <a:schemeClr val="tx1"/>
                </a:solidFill>
              </a:rPr>
              <a:pPr algn="l"/>
              <a:t>5</a:t>
            </a:fld>
            <a:endParaRPr lang="de-DE" dirty="0">
              <a:solidFill>
                <a:schemeClr val="tx1"/>
              </a:solidFill>
            </a:endParaRPr>
          </a:p>
        </p:txBody>
      </p:sp>
      <p:pic>
        <p:nvPicPr>
          <p:cNvPr id="6" name="Grafik 5" descr="Ein Bild, das Text, Screenshot enthält.&#10;&#10;Automatisch generierte Beschreibung">
            <a:extLst>
              <a:ext uri="{FF2B5EF4-FFF2-40B4-BE49-F238E27FC236}">
                <a16:creationId xmlns:a16="http://schemas.microsoft.com/office/drawing/2014/main" id="{6C6553E3-C394-BEA6-537F-EC924CCF42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1068" y="1395551"/>
            <a:ext cx="9474878" cy="5330137"/>
          </a:xfrm>
          <a:prstGeom prst="rect">
            <a:avLst/>
          </a:prstGeom>
        </p:spPr>
      </p:pic>
    </p:spTree>
    <p:extLst>
      <p:ext uri="{BB962C8B-B14F-4D97-AF65-F5344CB8AC3E}">
        <p14:creationId xmlns:p14="http://schemas.microsoft.com/office/powerpoint/2010/main" val="1430970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14D8F9-FA45-922E-9C80-C79583667D65}"/>
              </a:ext>
            </a:extLst>
          </p:cNvPr>
          <p:cNvSpPr>
            <a:spLocks noGrp="1"/>
          </p:cNvSpPr>
          <p:nvPr>
            <p:ph type="title"/>
          </p:nvPr>
        </p:nvSpPr>
        <p:spPr/>
        <p:txBody>
          <a:bodyPr/>
          <a:lstStyle/>
          <a:p>
            <a:r>
              <a:rPr lang="de-DE" dirty="0"/>
              <a:t>Beispiele in Bezug auf Ausgleiche/Kompensation</a:t>
            </a:r>
          </a:p>
        </p:txBody>
      </p:sp>
      <p:sp>
        <p:nvSpPr>
          <p:cNvPr id="3" name="Foliennummernplatzhalter 2">
            <a:extLst>
              <a:ext uri="{FF2B5EF4-FFF2-40B4-BE49-F238E27FC236}">
                <a16:creationId xmlns:a16="http://schemas.microsoft.com/office/drawing/2014/main" id="{5261E06C-8847-58E3-E758-C853CCC87247}"/>
              </a:ext>
            </a:extLst>
          </p:cNvPr>
          <p:cNvSpPr>
            <a:spLocks noGrp="1"/>
          </p:cNvSpPr>
          <p:nvPr>
            <p:ph type="sldNum" sz="quarter" idx="4"/>
          </p:nvPr>
        </p:nvSpPr>
        <p:spPr/>
        <p:txBody>
          <a:bodyPr/>
          <a:lstStyle/>
          <a:p>
            <a:pPr algn="l"/>
            <a:r>
              <a:rPr lang="de-DE"/>
              <a:t>Seite </a:t>
            </a:r>
            <a:fld id="{116EDF81-E62B-6D4E-87B5-2A3890D58C7C}" type="slidenum">
              <a:rPr lang="de-DE" smtClean="0"/>
              <a:pPr algn="l"/>
              <a:t>6</a:t>
            </a:fld>
            <a:endParaRPr lang="de-DE" dirty="0"/>
          </a:p>
        </p:txBody>
      </p:sp>
      <p:pic>
        <p:nvPicPr>
          <p:cNvPr id="29" name="Grafik 28">
            <a:extLst>
              <a:ext uri="{FF2B5EF4-FFF2-40B4-BE49-F238E27FC236}">
                <a16:creationId xmlns:a16="http://schemas.microsoft.com/office/drawing/2014/main" id="{92F6A2AF-B5D6-4C2C-BCA8-7FB74CFFD2F4}"/>
              </a:ext>
            </a:extLst>
          </p:cNvPr>
          <p:cNvPicPr>
            <a:picLocks noChangeAspect="1"/>
          </p:cNvPicPr>
          <p:nvPr/>
        </p:nvPicPr>
        <p:blipFill>
          <a:blip r:embed="rId2"/>
          <a:stretch>
            <a:fillRect/>
          </a:stretch>
        </p:blipFill>
        <p:spPr>
          <a:xfrm>
            <a:off x="132598" y="1328483"/>
            <a:ext cx="11479763" cy="4401693"/>
          </a:xfrm>
          <a:prstGeom prst="rect">
            <a:avLst/>
          </a:prstGeom>
        </p:spPr>
      </p:pic>
    </p:spTree>
    <p:extLst>
      <p:ext uri="{BB962C8B-B14F-4D97-AF65-F5344CB8AC3E}">
        <p14:creationId xmlns:p14="http://schemas.microsoft.com/office/powerpoint/2010/main" val="3947373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14D8F9-FA45-922E-9C80-C79583667D65}"/>
              </a:ext>
            </a:extLst>
          </p:cNvPr>
          <p:cNvSpPr>
            <a:spLocks noGrp="1"/>
          </p:cNvSpPr>
          <p:nvPr>
            <p:ph type="title"/>
          </p:nvPr>
        </p:nvSpPr>
        <p:spPr/>
        <p:txBody>
          <a:bodyPr/>
          <a:lstStyle/>
          <a:p>
            <a:r>
              <a:rPr lang="de-DE" dirty="0"/>
              <a:t>Beispiele in Bezug auf Ausgleiche/Kompensation</a:t>
            </a:r>
          </a:p>
        </p:txBody>
      </p:sp>
      <p:sp>
        <p:nvSpPr>
          <p:cNvPr id="3" name="Foliennummernplatzhalter 2">
            <a:extLst>
              <a:ext uri="{FF2B5EF4-FFF2-40B4-BE49-F238E27FC236}">
                <a16:creationId xmlns:a16="http://schemas.microsoft.com/office/drawing/2014/main" id="{5261E06C-8847-58E3-E758-C853CCC87247}"/>
              </a:ext>
            </a:extLst>
          </p:cNvPr>
          <p:cNvSpPr>
            <a:spLocks noGrp="1"/>
          </p:cNvSpPr>
          <p:nvPr>
            <p:ph type="sldNum" sz="quarter" idx="4"/>
          </p:nvPr>
        </p:nvSpPr>
        <p:spPr/>
        <p:txBody>
          <a:bodyPr/>
          <a:lstStyle/>
          <a:p>
            <a:pPr algn="l"/>
            <a:r>
              <a:rPr lang="de-DE"/>
              <a:t>Seite </a:t>
            </a:r>
            <a:fld id="{116EDF81-E62B-6D4E-87B5-2A3890D58C7C}" type="slidenum">
              <a:rPr lang="de-DE" smtClean="0"/>
              <a:pPr algn="l"/>
              <a:t>7</a:t>
            </a:fld>
            <a:endParaRPr lang="de-DE" dirty="0"/>
          </a:p>
        </p:txBody>
      </p:sp>
      <p:pic>
        <p:nvPicPr>
          <p:cNvPr id="33" name="Grafik 32">
            <a:extLst>
              <a:ext uri="{FF2B5EF4-FFF2-40B4-BE49-F238E27FC236}">
                <a16:creationId xmlns:a16="http://schemas.microsoft.com/office/drawing/2014/main" id="{072AC8DB-C044-2ED0-78C5-0569526C381D}"/>
              </a:ext>
            </a:extLst>
          </p:cNvPr>
          <p:cNvPicPr>
            <a:picLocks noChangeAspect="1"/>
          </p:cNvPicPr>
          <p:nvPr/>
        </p:nvPicPr>
        <p:blipFill>
          <a:blip r:embed="rId2"/>
          <a:stretch>
            <a:fillRect/>
          </a:stretch>
        </p:blipFill>
        <p:spPr>
          <a:xfrm>
            <a:off x="71646" y="1329480"/>
            <a:ext cx="11296867" cy="4846740"/>
          </a:xfrm>
          <a:prstGeom prst="rect">
            <a:avLst/>
          </a:prstGeom>
        </p:spPr>
      </p:pic>
    </p:spTree>
    <p:extLst>
      <p:ext uri="{BB962C8B-B14F-4D97-AF65-F5344CB8AC3E}">
        <p14:creationId xmlns:p14="http://schemas.microsoft.com/office/powerpoint/2010/main" val="2089502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E8257F-CDB2-AA49-46CC-9688390F95B8}"/>
              </a:ext>
            </a:extLst>
          </p:cNvPr>
          <p:cNvSpPr>
            <a:spLocks noGrp="1"/>
          </p:cNvSpPr>
          <p:nvPr>
            <p:ph type="title"/>
          </p:nvPr>
        </p:nvSpPr>
        <p:spPr/>
        <p:txBody>
          <a:bodyPr/>
          <a:lstStyle/>
          <a:p>
            <a:r>
              <a:rPr lang="de-DE" dirty="0"/>
              <a:t>Motivation und Werte</a:t>
            </a:r>
          </a:p>
        </p:txBody>
      </p:sp>
      <p:sp>
        <p:nvSpPr>
          <p:cNvPr id="3" name="Foliennummernplatzhalter 2">
            <a:extLst>
              <a:ext uri="{FF2B5EF4-FFF2-40B4-BE49-F238E27FC236}">
                <a16:creationId xmlns:a16="http://schemas.microsoft.com/office/drawing/2014/main" id="{7D3FAFD1-22C8-BECF-C17F-4240762E573C}"/>
              </a:ext>
            </a:extLst>
          </p:cNvPr>
          <p:cNvSpPr>
            <a:spLocks noGrp="1"/>
          </p:cNvSpPr>
          <p:nvPr>
            <p:ph type="sldNum" sz="quarter" idx="4"/>
          </p:nvPr>
        </p:nvSpPr>
        <p:spPr/>
        <p:txBody>
          <a:bodyPr/>
          <a:lstStyle/>
          <a:p>
            <a:pPr algn="l"/>
            <a:r>
              <a:rPr lang="de-DE"/>
              <a:t>Seite </a:t>
            </a:r>
            <a:fld id="{116EDF81-E62B-6D4E-87B5-2A3890D58C7C}" type="slidenum">
              <a:rPr lang="de-DE" smtClean="0"/>
              <a:pPr algn="l"/>
              <a:t>8</a:t>
            </a:fld>
            <a:endParaRPr lang="de-DE" dirty="0"/>
          </a:p>
        </p:txBody>
      </p:sp>
      <p:sp>
        <p:nvSpPr>
          <p:cNvPr id="4" name="Ellipse 3">
            <a:extLst>
              <a:ext uri="{FF2B5EF4-FFF2-40B4-BE49-F238E27FC236}">
                <a16:creationId xmlns:a16="http://schemas.microsoft.com/office/drawing/2014/main" id="{7BCFA898-D213-22BE-A357-15E9504E68A1}"/>
              </a:ext>
            </a:extLst>
          </p:cNvPr>
          <p:cNvSpPr/>
          <p:nvPr/>
        </p:nvSpPr>
        <p:spPr>
          <a:xfrm>
            <a:off x="3125377" y="1295460"/>
            <a:ext cx="5292033" cy="323895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Ellipse 4">
            <a:extLst>
              <a:ext uri="{FF2B5EF4-FFF2-40B4-BE49-F238E27FC236}">
                <a16:creationId xmlns:a16="http://schemas.microsoft.com/office/drawing/2014/main" id="{EB213C82-95CE-A1C1-E1BD-BEC152C51D84}"/>
              </a:ext>
            </a:extLst>
          </p:cNvPr>
          <p:cNvSpPr/>
          <p:nvPr/>
        </p:nvSpPr>
        <p:spPr>
          <a:xfrm>
            <a:off x="5057699" y="3108910"/>
            <a:ext cx="5943323" cy="3238959"/>
          </a:xfrm>
          <a:prstGeom prst="ellipse">
            <a:avLst/>
          </a:prstGeom>
          <a:solidFill>
            <a:srgbClr val="9DD7CF">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a:extLst>
              <a:ext uri="{FF2B5EF4-FFF2-40B4-BE49-F238E27FC236}">
                <a16:creationId xmlns:a16="http://schemas.microsoft.com/office/drawing/2014/main" id="{600BF15D-6A27-82BD-4D60-6683C2947F4F}"/>
              </a:ext>
            </a:extLst>
          </p:cNvPr>
          <p:cNvSpPr/>
          <p:nvPr/>
        </p:nvSpPr>
        <p:spPr>
          <a:xfrm>
            <a:off x="506601" y="3061010"/>
            <a:ext cx="5292033" cy="3238959"/>
          </a:xfrm>
          <a:prstGeom prst="ellipse">
            <a:avLst/>
          </a:prstGeom>
          <a:solidFill>
            <a:srgbClr val="58BAAD">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F7040B39-A03E-F457-B367-1917C6351651}"/>
              </a:ext>
            </a:extLst>
          </p:cNvPr>
          <p:cNvSpPr txBox="1"/>
          <p:nvPr/>
        </p:nvSpPr>
        <p:spPr>
          <a:xfrm>
            <a:off x="2319921" y="4095344"/>
            <a:ext cx="3200400" cy="738664"/>
          </a:xfrm>
          <a:prstGeom prst="rect">
            <a:avLst/>
          </a:prstGeom>
          <a:noFill/>
        </p:spPr>
        <p:txBody>
          <a:bodyPr wrap="square" lIns="0" tIns="0" rIns="0" bIns="0" rtlCol="0">
            <a:spAutoFit/>
          </a:bodyPr>
          <a:lstStyle/>
          <a:p>
            <a:pPr algn="ctr"/>
            <a:r>
              <a:rPr lang="de-DE" sz="4800" b="1">
                <a:solidFill>
                  <a:schemeClr val="bg1"/>
                </a:solidFill>
                <a:latin typeface="Source Sans Pro" panose="020B0503030403020204" pitchFamily="34" charset="0"/>
                <a:ea typeface="Source Sans Pro" panose="020B0503030403020204" pitchFamily="34" charset="0"/>
              </a:rPr>
              <a:t>Sollen</a:t>
            </a:r>
          </a:p>
        </p:txBody>
      </p:sp>
      <p:sp>
        <p:nvSpPr>
          <p:cNvPr id="8" name="Textfeld 7">
            <a:extLst>
              <a:ext uri="{FF2B5EF4-FFF2-40B4-BE49-F238E27FC236}">
                <a16:creationId xmlns:a16="http://schemas.microsoft.com/office/drawing/2014/main" id="{8178F0E3-0504-8F36-78DB-F0774EBAF7D2}"/>
              </a:ext>
            </a:extLst>
          </p:cNvPr>
          <p:cNvSpPr txBox="1"/>
          <p:nvPr/>
        </p:nvSpPr>
        <p:spPr>
          <a:xfrm>
            <a:off x="4059043" y="2673070"/>
            <a:ext cx="3200400" cy="738664"/>
          </a:xfrm>
          <a:prstGeom prst="rect">
            <a:avLst/>
          </a:prstGeom>
          <a:noFill/>
        </p:spPr>
        <p:txBody>
          <a:bodyPr wrap="square" lIns="0" tIns="0" rIns="0" bIns="0" rtlCol="0">
            <a:spAutoFit/>
          </a:bodyPr>
          <a:lstStyle/>
          <a:p>
            <a:pPr algn="ctr"/>
            <a:r>
              <a:rPr lang="de-DE" sz="4800" b="1" dirty="0">
                <a:solidFill>
                  <a:schemeClr val="bg1"/>
                </a:solidFill>
                <a:latin typeface="Source Sans Pro" panose="020B0503030403020204" pitchFamily="34" charset="0"/>
                <a:ea typeface="Source Sans Pro" panose="020B0503030403020204" pitchFamily="34" charset="0"/>
              </a:rPr>
              <a:t>Wollen</a:t>
            </a:r>
          </a:p>
        </p:txBody>
      </p:sp>
      <p:sp>
        <p:nvSpPr>
          <p:cNvPr id="9" name="Textfeld 8">
            <a:extLst>
              <a:ext uri="{FF2B5EF4-FFF2-40B4-BE49-F238E27FC236}">
                <a16:creationId xmlns:a16="http://schemas.microsoft.com/office/drawing/2014/main" id="{B0DEF10D-AEC3-DA8F-8D10-888C4841A88C}"/>
              </a:ext>
            </a:extLst>
          </p:cNvPr>
          <p:cNvSpPr txBox="1"/>
          <p:nvPr/>
        </p:nvSpPr>
        <p:spPr>
          <a:xfrm>
            <a:off x="5552426" y="4247655"/>
            <a:ext cx="3200400" cy="738664"/>
          </a:xfrm>
          <a:prstGeom prst="rect">
            <a:avLst/>
          </a:prstGeom>
          <a:noFill/>
        </p:spPr>
        <p:txBody>
          <a:bodyPr wrap="square" lIns="0" tIns="0" rIns="0" bIns="0" rtlCol="0">
            <a:spAutoFit/>
          </a:bodyPr>
          <a:lstStyle/>
          <a:p>
            <a:pPr algn="ctr"/>
            <a:r>
              <a:rPr lang="de-DE" sz="4800" b="1">
                <a:solidFill>
                  <a:schemeClr val="bg1"/>
                </a:solidFill>
                <a:latin typeface="Source Sans Pro" panose="020B0503030403020204" pitchFamily="34" charset="0"/>
                <a:ea typeface="Source Sans Pro" panose="020B0503030403020204" pitchFamily="34" charset="0"/>
              </a:rPr>
              <a:t>Können</a:t>
            </a:r>
          </a:p>
        </p:txBody>
      </p:sp>
      <p:sp>
        <p:nvSpPr>
          <p:cNvPr id="10" name="Textfeld 9">
            <a:extLst>
              <a:ext uri="{FF2B5EF4-FFF2-40B4-BE49-F238E27FC236}">
                <a16:creationId xmlns:a16="http://schemas.microsoft.com/office/drawing/2014/main" id="{50034B2A-F4A8-0B52-DAEB-48F571AD0E8F}"/>
              </a:ext>
            </a:extLst>
          </p:cNvPr>
          <p:cNvSpPr txBox="1"/>
          <p:nvPr/>
        </p:nvSpPr>
        <p:spPr>
          <a:xfrm>
            <a:off x="705941" y="4156899"/>
            <a:ext cx="2160158" cy="553998"/>
          </a:xfrm>
          <a:prstGeom prst="rect">
            <a:avLst/>
          </a:prstGeom>
          <a:noFill/>
        </p:spPr>
        <p:txBody>
          <a:bodyPr wrap="square" lIns="0" tIns="0" rIns="0" bIns="0" rtlCol="0">
            <a:spAutoFit/>
          </a:bodyPr>
          <a:lstStyle/>
          <a:p>
            <a:pPr algn="ctr"/>
            <a:r>
              <a:rPr lang="de-DE">
                <a:solidFill>
                  <a:schemeClr val="bg1"/>
                </a:solidFill>
                <a:latin typeface="Source Sans Pro" panose="020B0503030403020204" pitchFamily="34" charset="0"/>
                <a:ea typeface="Source Sans Pro" panose="020B0503030403020204" pitchFamily="34" charset="0"/>
              </a:rPr>
              <a:t>Gesetzliche Vorgaben umsetzen </a:t>
            </a:r>
          </a:p>
        </p:txBody>
      </p:sp>
      <p:sp>
        <p:nvSpPr>
          <p:cNvPr id="11" name="Textfeld 10">
            <a:extLst>
              <a:ext uri="{FF2B5EF4-FFF2-40B4-BE49-F238E27FC236}">
                <a16:creationId xmlns:a16="http://schemas.microsoft.com/office/drawing/2014/main" id="{8EDB0BC5-7CA0-0179-3D8D-ED632651283C}"/>
              </a:ext>
            </a:extLst>
          </p:cNvPr>
          <p:cNvSpPr txBox="1"/>
          <p:nvPr/>
        </p:nvSpPr>
        <p:spPr>
          <a:xfrm>
            <a:off x="1190977" y="5119202"/>
            <a:ext cx="1675122" cy="276999"/>
          </a:xfrm>
          <a:prstGeom prst="rect">
            <a:avLst/>
          </a:prstGeom>
          <a:noFill/>
        </p:spPr>
        <p:txBody>
          <a:bodyPr wrap="square" lIns="0" tIns="0" rIns="0" bIns="0" rtlCol="0">
            <a:spAutoFit/>
          </a:bodyPr>
          <a:lstStyle/>
          <a:p>
            <a:pPr algn="ctr"/>
            <a:r>
              <a:rPr lang="de-DE">
                <a:solidFill>
                  <a:schemeClr val="bg1"/>
                </a:solidFill>
                <a:latin typeface="Source Sans Pro" panose="020B0503030403020204" pitchFamily="34" charset="0"/>
                <a:ea typeface="Source Sans Pro" panose="020B0503030403020204" pitchFamily="34" charset="0"/>
              </a:rPr>
              <a:t>Glaubwürdigkeit</a:t>
            </a:r>
          </a:p>
        </p:txBody>
      </p:sp>
      <p:sp>
        <p:nvSpPr>
          <p:cNvPr id="12" name="Textfeld 11">
            <a:extLst>
              <a:ext uri="{FF2B5EF4-FFF2-40B4-BE49-F238E27FC236}">
                <a16:creationId xmlns:a16="http://schemas.microsoft.com/office/drawing/2014/main" id="{A4F9FA83-8964-C3AC-C7C1-31A24A99090E}"/>
              </a:ext>
            </a:extLst>
          </p:cNvPr>
          <p:cNvSpPr txBox="1"/>
          <p:nvPr/>
        </p:nvSpPr>
        <p:spPr>
          <a:xfrm>
            <a:off x="4979658" y="2030954"/>
            <a:ext cx="1675122" cy="276999"/>
          </a:xfrm>
          <a:prstGeom prst="rect">
            <a:avLst/>
          </a:prstGeom>
          <a:noFill/>
        </p:spPr>
        <p:txBody>
          <a:bodyPr wrap="square" lIns="0" tIns="0" rIns="0" bIns="0" rtlCol="0">
            <a:spAutoFit/>
          </a:bodyPr>
          <a:lstStyle/>
          <a:p>
            <a:pPr algn="ctr"/>
            <a:r>
              <a:rPr lang="de-DE">
                <a:solidFill>
                  <a:schemeClr val="bg1"/>
                </a:solidFill>
                <a:latin typeface="Source Sans Pro" panose="020B0503030403020204" pitchFamily="34" charset="0"/>
                <a:ea typeface="Source Sans Pro" panose="020B0503030403020204" pitchFamily="34" charset="0"/>
              </a:rPr>
              <a:t>Vorbildfunktion</a:t>
            </a:r>
          </a:p>
        </p:txBody>
      </p:sp>
      <p:sp>
        <p:nvSpPr>
          <p:cNvPr id="13" name="Textfeld 12">
            <a:extLst>
              <a:ext uri="{FF2B5EF4-FFF2-40B4-BE49-F238E27FC236}">
                <a16:creationId xmlns:a16="http://schemas.microsoft.com/office/drawing/2014/main" id="{7ADEE5D4-D23A-E827-755C-13FD5A311FE9}"/>
              </a:ext>
            </a:extLst>
          </p:cNvPr>
          <p:cNvSpPr txBox="1"/>
          <p:nvPr/>
        </p:nvSpPr>
        <p:spPr>
          <a:xfrm>
            <a:off x="6169669" y="5107769"/>
            <a:ext cx="2087319" cy="553998"/>
          </a:xfrm>
          <a:prstGeom prst="rect">
            <a:avLst/>
          </a:prstGeom>
          <a:noFill/>
        </p:spPr>
        <p:txBody>
          <a:bodyPr wrap="square" lIns="0" tIns="0" rIns="0" bIns="0" rtlCol="0">
            <a:spAutoFit/>
          </a:bodyPr>
          <a:lstStyle/>
          <a:p>
            <a:pPr algn="ctr"/>
            <a:r>
              <a:rPr lang="de-DE" dirty="0">
                <a:solidFill>
                  <a:schemeClr val="bg1"/>
                </a:solidFill>
                <a:latin typeface="Source Sans Pro" panose="020B0503030403020204" pitchFamily="34" charset="0"/>
                <a:ea typeface="Source Sans Pro" panose="020B0503030403020204" pitchFamily="34" charset="0"/>
              </a:rPr>
              <a:t>Praktische Erfahrungen machen</a:t>
            </a:r>
          </a:p>
        </p:txBody>
      </p:sp>
      <p:sp>
        <p:nvSpPr>
          <p:cNvPr id="14" name="Textfeld 13">
            <a:extLst>
              <a:ext uri="{FF2B5EF4-FFF2-40B4-BE49-F238E27FC236}">
                <a16:creationId xmlns:a16="http://schemas.microsoft.com/office/drawing/2014/main" id="{B3ED9F67-2A9B-DCAC-984B-5DE955397C38}"/>
              </a:ext>
            </a:extLst>
          </p:cNvPr>
          <p:cNvSpPr txBox="1"/>
          <p:nvPr/>
        </p:nvSpPr>
        <p:spPr>
          <a:xfrm>
            <a:off x="8261920" y="4810957"/>
            <a:ext cx="1925186" cy="553998"/>
          </a:xfrm>
          <a:prstGeom prst="rect">
            <a:avLst/>
          </a:prstGeom>
          <a:noFill/>
        </p:spPr>
        <p:txBody>
          <a:bodyPr wrap="square" lIns="0" tIns="0" rIns="0" bIns="0" rtlCol="0">
            <a:spAutoFit/>
          </a:bodyPr>
          <a:lstStyle/>
          <a:p>
            <a:pPr algn="ctr"/>
            <a:r>
              <a:rPr lang="de-DE">
                <a:solidFill>
                  <a:schemeClr val="bg1"/>
                </a:solidFill>
                <a:latin typeface="Source Sans Pro" panose="020B0503030403020204" pitchFamily="34" charset="0"/>
                <a:ea typeface="Source Sans Pro" panose="020B0503030403020204" pitchFamily="34" charset="0"/>
              </a:rPr>
              <a:t>Transformation bewerkstelligen</a:t>
            </a:r>
          </a:p>
        </p:txBody>
      </p:sp>
      <p:sp>
        <p:nvSpPr>
          <p:cNvPr id="15" name="Textfeld 14">
            <a:extLst>
              <a:ext uri="{FF2B5EF4-FFF2-40B4-BE49-F238E27FC236}">
                <a16:creationId xmlns:a16="http://schemas.microsoft.com/office/drawing/2014/main" id="{40B080DD-9459-2B15-C15E-88BB0B726A88}"/>
              </a:ext>
            </a:extLst>
          </p:cNvPr>
          <p:cNvSpPr txBox="1"/>
          <p:nvPr/>
        </p:nvSpPr>
        <p:spPr>
          <a:xfrm>
            <a:off x="7259443" y="3688272"/>
            <a:ext cx="3321486" cy="830997"/>
          </a:xfrm>
          <a:prstGeom prst="rect">
            <a:avLst/>
          </a:prstGeom>
          <a:noFill/>
        </p:spPr>
        <p:txBody>
          <a:bodyPr wrap="square" lIns="0" tIns="0" rIns="0" bIns="0" rtlCol="0">
            <a:spAutoFit/>
          </a:bodyPr>
          <a:lstStyle/>
          <a:p>
            <a:pPr algn="ctr"/>
            <a:r>
              <a:rPr lang="de-DE" dirty="0">
                <a:solidFill>
                  <a:schemeClr val="bg1"/>
                </a:solidFill>
                <a:latin typeface="Source Sans Pro" panose="020B0503030403020204" pitchFamily="34" charset="0"/>
                <a:ea typeface="Source Sans Pro" panose="020B0503030403020204" pitchFamily="34" charset="0"/>
              </a:rPr>
              <a:t>Nachfrage nach klimaverträglichen Produkten und Dienstleistungen</a:t>
            </a:r>
          </a:p>
        </p:txBody>
      </p:sp>
      <p:sp>
        <p:nvSpPr>
          <p:cNvPr id="16" name="Textfeld 15">
            <a:extLst>
              <a:ext uri="{FF2B5EF4-FFF2-40B4-BE49-F238E27FC236}">
                <a16:creationId xmlns:a16="http://schemas.microsoft.com/office/drawing/2014/main" id="{460EA9C8-D536-715C-B858-66EF9051F573}"/>
              </a:ext>
            </a:extLst>
          </p:cNvPr>
          <p:cNvSpPr txBox="1"/>
          <p:nvPr/>
        </p:nvSpPr>
        <p:spPr>
          <a:xfrm>
            <a:off x="3082560" y="4842203"/>
            <a:ext cx="1675122" cy="830997"/>
          </a:xfrm>
          <a:prstGeom prst="rect">
            <a:avLst/>
          </a:prstGeom>
          <a:noFill/>
        </p:spPr>
        <p:txBody>
          <a:bodyPr wrap="square" lIns="0" tIns="0" rIns="0" bIns="0" rtlCol="0">
            <a:spAutoFit/>
          </a:bodyPr>
          <a:lstStyle/>
          <a:p>
            <a:pPr algn="ctr"/>
            <a:r>
              <a:rPr lang="de-DE">
                <a:solidFill>
                  <a:schemeClr val="bg1"/>
                </a:solidFill>
                <a:latin typeface="Source Sans Pro" panose="020B0503030403020204" pitchFamily="34" charset="0"/>
                <a:ea typeface="Source Sans Pro" panose="020B0503030403020204" pitchFamily="34" charset="0"/>
              </a:rPr>
              <a:t>Klimapolitik ohne Widerspruch</a:t>
            </a:r>
          </a:p>
        </p:txBody>
      </p:sp>
      <p:sp>
        <p:nvSpPr>
          <p:cNvPr id="17" name="Textfeld 16">
            <a:extLst>
              <a:ext uri="{FF2B5EF4-FFF2-40B4-BE49-F238E27FC236}">
                <a16:creationId xmlns:a16="http://schemas.microsoft.com/office/drawing/2014/main" id="{AED3DEA2-42AE-456C-83A1-93FB306D4BB7}"/>
              </a:ext>
            </a:extLst>
          </p:cNvPr>
          <p:cNvSpPr txBox="1"/>
          <p:nvPr/>
        </p:nvSpPr>
        <p:spPr>
          <a:xfrm>
            <a:off x="6109821" y="2498029"/>
            <a:ext cx="1675122" cy="276999"/>
          </a:xfrm>
          <a:prstGeom prst="rect">
            <a:avLst/>
          </a:prstGeom>
          <a:noFill/>
        </p:spPr>
        <p:txBody>
          <a:bodyPr wrap="square" lIns="0" tIns="0" rIns="0" bIns="0" rtlCol="0">
            <a:spAutoFit/>
          </a:bodyPr>
          <a:lstStyle/>
          <a:p>
            <a:pPr algn="ctr"/>
            <a:r>
              <a:rPr lang="de-DE">
                <a:solidFill>
                  <a:schemeClr val="bg1"/>
                </a:solidFill>
                <a:latin typeface="Source Sans Pro" panose="020B0503030403020204" pitchFamily="34" charset="0"/>
                <a:ea typeface="Source Sans Pro" panose="020B0503030403020204" pitchFamily="34" charset="0"/>
              </a:rPr>
              <a:t>Motivator</a:t>
            </a:r>
          </a:p>
        </p:txBody>
      </p:sp>
      <p:sp>
        <p:nvSpPr>
          <p:cNvPr id="18" name="Textfeld 17">
            <a:extLst>
              <a:ext uri="{FF2B5EF4-FFF2-40B4-BE49-F238E27FC236}">
                <a16:creationId xmlns:a16="http://schemas.microsoft.com/office/drawing/2014/main" id="{6001F472-B5A6-CB0C-514D-EF6F12883CA6}"/>
              </a:ext>
            </a:extLst>
          </p:cNvPr>
          <p:cNvSpPr txBox="1"/>
          <p:nvPr/>
        </p:nvSpPr>
        <p:spPr>
          <a:xfrm>
            <a:off x="3574776" y="2396071"/>
            <a:ext cx="1675122" cy="276999"/>
          </a:xfrm>
          <a:prstGeom prst="rect">
            <a:avLst/>
          </a:prstGeom>
          <a:noFill/>
        </p:spPr>
        <p:txBody>
          <a:bodyPr wrap="square" lIns="0" tIns="0" rIns="0" bIns="0" rtlCol="0">
            <a:spAutoFit/>
          </a:bodyPr>
          <a:lstStyle/>
          <a:p>
            <a:pPr algn="ctr"/>
            <a:r>
              <a:rPr lang="de-DE">
                <a:solidFill>
                  <a:schemeClr val="bg1"/>
                </a:solidFill>
                <a:latin typeface="Source Sans Pro" panose="020B0503030403020204" pitchFamily="34" charset="0"/>
                <a:ea typeface="Source Sans Pro" panose="020B0503030403020204" pitchFamily="34" charset="0"/>
              </a:rPr>
              <a:t>Vorreiter sein</a:t>
            </a:r>
          </a:p>
        </p:txBody>
      </p:sp>
      <p:sp>
        <p:nvSpPr>
          <p:cNvPr id="19" name="Textfeld 18">
            <a:extLst>
              <a:ext uri="{FF2B5EF4-FFF2-40B4-BE49-F238E27FC236}">
                <a16:creationId xmlns:a16="http://schemas.microsoft.com/office/drawing/2014/main" id="{145FBB69-2CCD-ED39-8B72-C4EF2005580E}"/>
              </a:ext>
            </a:extLst>
          </p:cNvPr>
          <p:cNvSpPr txBox="1"/>
          <p:nvPr/>
        </p:nvSpPr>
        <p:spPr>
          <a:xfrm>
            <a:off x="2167507" y="5591343"/>
            <a:ext cx="1891536" cy="553998"/>
          </a:xfrm>
          <a:prstGeom prst="rect">
            <a:avLst/>
          </a:prstGeom>
          <a:noFill/>
        </p:spPr>
        <p:txBody>
          <a:bodyPr wrap="square" lIns="0" tIns="0" rIns="0" bIns="0" rtlCol="0">
            <a:spAutoFit/>
          </a:bodyPr>
          <a:lstStyle/>
          <a:p>
            <a:pPr algn="ctr"/>
            <a:r>
              <a:rPr lang="de-DE" dirty="0">
                <a:solidFill>
                  <a:schemeClr val="bg1"/>
                </a:solidFill>
                <a:latin typeface="Source Sans Pro" panose="020B0503030403020204" pitchFamily="34" charset="0"/>
                <a:ea typeface="Source Sans Pro" panose="020B0503030403020204" pitchFamily="34" charset="0"/>
              </a:rPr>
              <a:t>Berücksichtigen der Wissenschaft</a:t>
            </a:r>
          </a:p>
        </p:txBody>
      </p:sp>
    </p:spTree>
    <p:extLst>
      <p:ext uri="{BB962C8B-B14F-4D97-AF65-F5344CB8AC3E}">
        <p14:creationId xmlns:p14="http://schemas.microsoft.com/office/powerpoint/2010/main" val="99896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209BC9-6C48-9764-260C-C1A3DA96AAC6}"/>
              </a:ext>
            </a:extLst>
          </p:cNvPr>
          <p:cNvSpPr>
            <a:spLocks noGrp="1"/>
          </p:cNvSpPr>
          <p:nvPr>
            <p:ph type="title"/>
          </p:nvPr>
        </p:nvSpPr>
        <p:spPr/>
        <p:txBody>
          <a:bodyPr/>
          <a:lstStyle/>
          <a:p>
            <a:r>
              <a:rPr lang="de-DE" dirty="0"/>
              <a:t>ISO 14068-1 Treibhausgasneutralität</a:t>
            </a:r>
          </a:p>
        </p:txBody>
      </p:sp>
      <p:sp>
        <p:nvSpPr>
          <p:cNvPr id="3" name="Foliennummernplatzhalter 2">
            <a:extLst>
              <a:ext uri="{FF2B5EF4-FFF2-40B4-BE49-F238E27FC236}">
                <a16:creationId xmlns:a16="http://schemas.microsoft.com/office/drawing/2014/main" id="{36839101-BA56-F746-A0FF-1B5675FD933A}"/>
              </a:ext>
            </a:extLst>
          </p:cNvPr>
          <p:cNvSpPr>
            <a:spLocks noGrp="1"/>
          </p:cNvSpPr>
          <p:nvPr>
            <p:ph type="sldNum" sz="quarter" idx="4"/>
          </p:nvPr>
        </p:nvSpPr>
        <p:spPr/>
        <p:txBody>
          <a:bodyPr/>
          <a:lstStyle/>
          <a:p>
            <a:pPr algn="l"/>
            <a:r>
              <a:rPr lang="de-DE"/>
              <a:t>Seite </a:t>
            </a:r>
            <a:fld id="{116EDF81-E62B-6D4E-87B5-2A3890D58C7C}" type="slidenum">
              <a:rPr lang="de-DE" smtClean="0"/>
              <a:pPr algn="l"/>
              <a:t>9</a:t>
            </a:fld>
            <a:endParaRPr lang="de-DE" dirty="0"/>
          </a:p>
        </p:txBody>
      </p:sp>
      <p:pic>
        <p:nvPicPr>
          <p:cNvPr id="6" name="Grafik 5">
            <a:extLst>
              <a:ext uri="{FF2B5EF4-FFF2-40B4-BE49-F238E27FC236}">
                <a16:creationId xmlns:a16="http://schemas.microsoft.com/office/drawing/2014/main" id="{D55049BF-F680-B59D-E287-82A691C4C1B2}"/>
              </a:ext>
            </a:extLst>
          </p:cNvPr>
          <p:cNvPicPr>
            <a:picLocks noChangeAspect="1"/>
          </p:cNvPicPr>
          <p:nvPr/>
        </p:nvPicPr>
        <p:blipFill>
          <a:blip r:embed="rId3"/>
          <a:stretch>
            <a:fillRect/>
          </a:stretch>
        </p:blipFill>
        <p:spPr>
          <a:xfrm>
            <a:off x="698557" y="1483354"/>
            <a:ext cx="9529348" cy="4370794"/>
          </a:xfrm>
          <a:prstGeom prst="rect">
            <a:avLst/>
          </a:prstGeom>
        </p:spPr>
      </p:pic>
    </p:spTree>
    <p:extLst>
      <p:ext uri="{BB962C8B-B14F-4D97-AF65-F5344CB8AC3E}">
        <p14:creationId xmlns:p14="http://schemas.microsoft.com/office/powerpoint/2010/main" val="198599071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enutzerdefiniert 2">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Inhalt">
  <a:themeElements>
    <a:clrScheme name="ifeu_Farben">
      <a:dk1>
        <a:srgbClr val="000000"/>
      </a:dk1>
      <a:lt1>
        <a:srgbClr val="FFFFFF"/>
      </a:lt1>
      <a:dk2>
        <a:srgbClr val="003746"/>
      </a:dk2>
      <a:lt2>
        <a:srgbClr val="A2C5D3"/>
      </a:lt2>
      <a:accent1>
        <a:srgbClr val="93C120"/>
      </a:accent1>
      <a:accent2>
        <a:srgbClr val="DEDC00"/>
      </a:accent2>
      <a:accent3>
        <a:srgbClr val="00609C"/>
      </a:accent3>
      <a:accent4>
        <a:srgbClr val="A2C5D3"/>
      </a:accent4>
      <a:accent5>
        <a:srgbClr val="978B87"/>
      </a:accent5>
      <a:accent6>
        <a:srgbClr val="4C2F48"/>
      </a:accent6>
      <a:hlink>
        <a:srgbClr val="93C120"/>
      </a:hlink>
      <a:folHlink>
        <a:srgbClr val="2F4E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400" dirty="0"/>
        </a:defPPr>
      </a:lstStyle>
    </a:txDef>
  </a:objectDefaults>
  <a:extraClrSchemeLst/>
  <a:extLst>
    <a:ext uri="{05A4C25C-085E-4340-85A3-A5531E510DB2}">
      <thm15:themeFamily xmlns:thm15="http://schemas.microsoft.com/office/thememl/2012/main" name="211118_ifeu_partnerlogos.potx  -  Schreibgeschützt" id="{ECC7A9E6-10E7-4DFB-AE8C-08616CE1DFD5}" vid="{C5C13899-607B-4B7C-A9E3-376965DDC25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897</Words>
  <Application>Microsoft Office PowerPoint</Application>
  <PresentationFormat>Breitbild</PresentationFormat>
  <Paragraphs>105</Paragraphs>
  <Slides>10</Slides>
  <Notes>8</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10</vt:i4>
      </vt:variant>
    </vt:vector>
  </HeadingPairs>
  <TitlesOfParts>
    <vt:vector size="17" baseType="lpstr">
      <vt:lpstr>Aptos Light</vt:lpstr>
      <vt:lpstr>Arial</vt:lpstr>
      <vt:lpstr>Calibri</vt:lpstr>
      <vt:lpstr>Source Sans Pro</vt:lpstr>
      <vt:lpstr>Symbol</vt:lpstr>
      <vt:lpstr>Office</vt:lpstr>
      <vt:lpstr>1_Inhalt</vt:lpstr>
      <vt:lpstr>PowerPoint-Präsentation</vt:lpstr>
      <vt:lpstr>Verwendungshinweise</vt:lpstr>
      <vt:lpstr>9 Etappen – 1 Ziel </vt:lpstr>
      <vt:lpstr>Etappen – Wo stehen wir? </vt:lpstr>
      <vt:lpstr>Definitionen von „Neutralität“</vt:lpstr>
      <vt:lpstr>Beispiele in Bezug auf Ausgleiche/Kompensation</vt:lpstr>
      <vt:lpstr>Beispiele in Bezug auf Ausgleiche/Kompensation</vt:lpstr>
      <vt:lpstr>Motivation und Werte</vt:lpstr>
      <vt:lpstr>ISO 14068-1 Treibhausgasneutralität</vt:lpstr>
      <vt:lpstr>PowerPoint-Präsentation</vt:lpstr>
    </vt:vector>
  </TitlesOfParts>
  <Company>Leipziger Institut für Energie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Marion Elle</dc:creator>
  <cp:lastModifiedBy>Marion Elle</cp:lastModifiedBy>
  <cp:revision>60</cp:revision>
  <cp:lastPrinted>2024-09-17T09:25:31Z</cp:lastPrinted>
  <dcterms:created xsi:type="dcterms:W3CDTF">2024-09-13T15:28:43Z</dcterms:created>
  <dcterms:modified xsi:type="dcterms:W3CDTF">2024-12-06T15:01:59Z</dcterms:modified>
</cp:coreProperties>
</file>