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9" r:id="rId1"/>
    <p:sldMasterId id="2147483875" r:id="rId2"/>
  </p:sldMasterIdLst>
  <p:notesMasterIdLst>
    <p:notesMasterId r:id="rId16"/>
  </p:notesMasterIdLst>
  <p:sldIdLst>
    <p:sldId id="256" r:id="rId3"/>
    <p:sldId id="1166" r:id="rId4"/>
    <p:sldId id="1203" r:id="rId5"/>
    <p:sldId id="1202" r:id="rId6"/>
    <p:sldId id="1199" r:id="rId7"/>
    <p:sldId id="1174" r:id="rId8"/>
    <p:sldId id="1198" r:id="rId9"/>
    <p:sldId id="1204" r:id="rId10"/>
    <p:sldId id="1205" r:id="rId11"/>
    <p:sldId id="1206" r:id="rId12"/>
    <p:sldId id="1207" r:id="rId13"/>
    <p:sldId id="1208" r:id="rId14"/>
    <p:sldId id="280" r:id="rId15"/>
  </p:sldIdLst>
  <p:sldSz cx="12192000" cy="6858000"/>
  <p:notesSz cx="9926638" cy="67976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orient="horz" pos="1117" userDrawn="1">
          <p15:clr>
            <a:srgbClr val="A4A3A4"/>
          </p15:clr>
        </p15:guide>
        <p15:guide id="9" pos="3341" userDrawn="1">
          <p15:clr>
            <a:srgbClr val="A4A3A4"/>
          </p15:clr>
        </p15:guide>
        <p15:guide id="10" pos="4815" userDrawn="1">
          <p15:clr>
            <a:srgbClr val="A4A3A4"/>
          </p15:clr>
        </p15:guide>
        <p15:guide id="11" pos="6176" userDrawn="1">
          <p15:clr>
            <a:srgbClr val="A4A3A4"/>
          </p15:clr>
        </p15:guide>
        <p15:guide id="14" pos="1935" userDrawn="1">
          <p15:clr>
            <a:srgbClr val="A4A3A4"/>
          </p15:clr>
        </p15:guide>
        <p15:guide id="15" pos="43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B5E9"/>
    <a:srgbClr val="F8692B"/>
    <a:srgbClr val="398891"/>
    <a:srgbClr val="98C11E"/>
    <a:srgbClr val="00B5E9"/>
    <a:srgbClr val="E6E6E6"/>
    <a:srgbClr val="FFFFFF"/>
    <a:srgbClr val="95BF49"/>
    <a:srgbClr val="72BBA4"/>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73919" autoAdjust="0"/>
  </p:normalViewPr>
  <p:slideViewPr>
    <p:cSldViewPr snapToGrid="0" showGuides="1">
      <p:cViewPr varScale="1">
        <p:scale>
          <a:sx n="59" d="100"/>
          <a:sy n="59" d="100"/>
        </p:scale>
        <p:origin x="1531" y="62"/>
      </p:cViewPr>
      <p:guideLst>
        <p:guide orient="horz" pos="1117"/>
        <p:guide pos="3341"/>
        <p:guide pos="4815"/>
        <p:guide pos="6176"/>
        <p:guide pos="1935"/>
        <p:guide pos="43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7" d="100"/>
          <a:sy n="57" d="100"/>
        </p:scale>
        <p:origin x="241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4301543" cy="341064"/>
          </a:xfrm>
          <a:prstGeom prst="rect">
            <a:avLst/>
          </a:prstGeom>
        </p:spPr>
        <p:txBody>
          <a:bodyPr vert="horz" lIns="91432" tIns="45716" rIns="91432" bIns="45716" rtlCol="0"/>
          <a:lstStyle>
            <a:lvl1pPr algn="l">
              <a:defRPr sz="1200"/>
            </a:lvl1pPr>
          </a:lstStyle>
          <a:p>
            <a:endParaRPr lang="de-DE"/>
          </a:p>
        </p:txBody>
      </p:sp>
      <p:sp>
        <p:nvSpPr>
          <p:cNvPr id="3" name="Datumsplatzhalter 2"/>
          <p:cNvSpPr>
            <a:spLocks noGrp="1"/>
          </p:cNvSpPr>
          <p:nvPr>
            <p:ph type="dt" idx="1"/>
          </p:nvPr>
        </p:nvSpPr>
        <p:spPr>
          <a:xfrm>
            <a:off x="5622800" y="0"/>
            <a:ext cx="4301543" cy="341064"/>
          </a:xfrm>
          <a:prstGeom prst="rect">
            <a:avLst/>
          </a:prstGeom>
        </p:spPr>
        <p:txBody>
          <a:bodyPr vert="horz" lIns="91432" tIns="45716" rIns="91432" bIns="45716" rtlCol="0"/>
          <a:lstStyle>
            <a:lvl1pPr algn="r">
              <a:defRPr sz="1200"/>
            </a:lvl1pPr>
          </a:lstStyle>
          <a:p>
            <a:fld id="{1D4552BE-31B4-418D-A5C0-2F7B35BC755F}" type="datetimeFigureOut">
              <a:rPr lang="de-DE" smtClean="0"/>
              <a:t>19.12.2024</a:t>
            </a:fld>
            <a:endParaRPr lang="de-DE"/>
          </a:p>
        </p:txBody>
      </p:sp>
      <p:sp>
        <p:nvSpPr>
          <p:cNvPr id="4" name="Folienbildplatzhalter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32" tIns="45716" rIns="91432" bIns="45716" rtlCol="0" anchor="ctr"/>
          <a:lstStyle/>
          <a:p>
            <a:endParaRPr lang="de-DE"/>
          </a:p>
        </p:txBody>
      </p:sp>
      <p:sp>
        <p:nvSpPr>
          <p:cNvPr id="5" name="Notizenplatzhalter 4"/>
          <p:cNvSpPr>
            <a:spLocks noGrp="1"/>
          </p:cNvSpPr>
          <p:nvPr>
            <p:ph type="body" sz="quarter" idx="3"/>
          </p:nvPr>
        </p:nvSpPr>
        <p:spPr>
          <a:xfrm>
            <a:off x="992665" y="3271381"/>
            <a:ext cx="7941310" cy="2676585"/>
          </a:xfrm>
          <a:prstGeom prst="rect">
            <a:avLst/>
          </a:prstGeom>
        </p:spPr>
        <p:txBody>
          <a:bodyPr vert="horz" lIns="91432" tIns="45716" rIns="91432" bIns="45716"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2" y="6456612"/>
            <a:ext cx="4301543" cy="341064"/>
          </a:xfrm>
          <a:prstGeom prst="rect">
            <a:avLst/>
          </a:prstGeom>
        </p:spPr>
        <p:txBody>
          <a:bodyPr vert="horz" lIns="91432" tIns="45716" rIns="91432" bIns="45716" rtlCol="0" anchor="b"/>
          <a:lstStyle>
            <a:lvl1pPr algn="l">
              <a:defRPr sz="1200"/>
            </a:lvl1pPr>
          </a:lstStyle>
          <a:p>
            <a:endParaRPr lang="de-DE"/>
          </a:p>
        </p:txBody>
      </p:sp>
      <p:sp>
        <p:nvSpPr>
          <p:cNvPr id="7" name="Foliennummernplatzhalter 6"/>
          <p:cNvSpPr>
            <a:spLocks noGrp="1"/>
          </p:cNvSpPr>
          <p:nvPr>
            <p:ph type="sldNum" sz="quarter" idx="5"/>
          </p:nvPr>
        </p:nvSpPr>
        <p:spPr>
          <a:xfrm>
            <a:off x="5622800" y="6456612"/>
            <a:ext cx="4301543" cy="341064"/>
          </a:xfrm>
          <a:prstGeom prst="rect">
            <a:avLst/>
          </a:prstGeom>
        </p:spPr>
        <p:txBody>
          <a:bodyPr vert="horz" lIns="91432" tIns="45716" rIns="91432" bIns="45716" rtlCol="0" anchor="b"/>
          <a:lstStyle>
            <a:lvl1pPr algn="r">
              <a:defRPr sz="1200"/>
            </a:lvl1pPr>
          </a:lstStyle>
          <a:p>
            <a:fld id="{5DF90C27-2189-4FED-8FDA-00DAD7BD2D37}" type="slidenum">
              <a:rPr lang="de-DE" smtClean="0"/>
              <a:t>‹Nr.›</a:t>
            </a:fld>
            <a:endParaRPr lang="de-DE"/>
          </a:p>
        </p:txBody>
      </p:sp>
    </p:spTree>
    <p:extLst>
      <p:ext uri="{BB962C8B-B14F-4D97-AF65-F5344CB8AC3E}">
        <p14:creationId xmlns:p14="http://schemas.microsoft.com/office/powerpoint/2010/main" val="2562201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141" userDrawn="1">
          <p15:clr>
            <a:srgbClr val="F26B43"/>
          </p15:clr>
        </p15:guide>
        <p15:guide id="2" pos="3127"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1</a:t>
            </a:fld>
            <a:endParaRPr lang="de-DE"/>
          </a:p>
        </p:txBody>
      </p:sp>
    </p:spTree>
    <p:extLst>
      <p:ext uri="{BB962C8B-B14F-4D97-AF65-F5344CB8AC3E}">
        <p14:creationId xmlns:p14="http://schemas.microsoft.com/office/powerpoint/2010/main" val="3535988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DF90C27-2189-4FED-8FDA-00DAD7BD2D37}" type="slidenum">
              <a:rPr lang="de-DE" smtClean="0"/>
              <a:t>2</a:t>
            </a:fld>
            <a:endParaRPr lang="de-DE"/>
          </a:p>
        </p:txBody>
      </p:sp>
    </p:spTree>
    <p:extLst>
      <p:ext uri="{BB962C8B-B14F-4D97-AF65-F5344CB8AC3E}">
        <p14:creationId xmlns:p14="http://schemas.microsoft.com/office/powerpoint/2010/main" val="2938412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5</a:t>
            </a:fld>
            <a:endParaRPr lang="de-DE"/>
          </a:p>
        </p:txBody>
      </p:sp>
    </p:spTree>
    <p:extLst>
      <p:ext uri="{BB962C8B-B14F-4D97-AF65-F5344CB8AC3E}">
        <p14:creationId xmlns:p14="http://schemas.microsoft.com/office/powerpoint/2010/main" val="2898689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Hinweise: </a:t>
            </a:r>
          </a:p>
          <a:p>
            <a:endParaRPr lang="de-DE" dirty="0"/>
          </a:p>
          <a:p>
            <a:r>
              <a:rPr lang="de-DE" b="1" dirty="0"/>
              <a:t>Dies ist eine Zieldarstellung, die selbständig erarbeitet werden kann. </a:t>
            </a:r>
          </a:p>
          <a:p>
            <a:endParaRPr lang="de-DE" dirty="0"/>
          </a:p>
          <a:p>
            <a:r>
              <a:rPr lang="de-DE" dirty="0"/>
              <a:t>Kommunalen Verwaltungen wird empfohlen, diese anhand von fünf Elemente zu erarbeiten. Die </a:t>
            </a:r>
            <a:r>
              <a:rPr lang="de-DE" b="1" dirty="0"/>
              <a:t>Darstellung auf einer Folie</a:t>
            </a:r>
            <a:r>
              <a:rPr lang="de-DE" dirty="0"/>
              <a:t> hilft der Fokussierung, Klarheit und auch Vergleichbarkeit von Zielen. Dies können gemeinschaftlich (z.B. in Workshops) oder individuell (z.B. durch die Zuständigen) ausgearbeitet werden. Ein Beschluss zu allen Zielen ist jedoch von der Verwaltungsspitze final notwendig. </a:t>
            </a:r>
          </a:p>
          <a:p>
            <a:endParaRPr lang="de-DE" dirty="0"/>
          </a:p>
          <a:p>
            <a:r>
              <a:rPr lang="de-DE" dirty="0"/>
              <a:t>Elemente</a:t>
            </a:r>
          </a:p>
          <a:p>
            <a:endParaRPr lang="de-DE" dirty="0"/>
          </a:p>
          <a:p>
            <a:r>
              <a:rPr lang="de-DE" dirty="0"/>
              <a:t>Definition: Welche Vision/Leitbild wird angestrebt? Welche „wertebasierte“ Festlegungen werden getroffen? </a:t>
            </a:r>
          </a:p>
          <a:p>
            <a:r>
              <a:rPr lang="de-DE" dirty="0"/>
              <a:t>Zieljahr: Welches Zieljahr wird angestrebt</a:t>
            </a:r>
          </a:p>
          <a:p>
            <a:r>
              <a:rPr lang="de-DE" dirty="0"/>
              <a:t>Pfade: Welche übergeordneten Entwicklungspfade (Strategien) für Minderungen werden festgelegt? </a:t>
            </a:r>
          </a:p>
          <a:p>
            <a:r>
              <a:rPr lang="de-DE" dirty="0"/>
              <a:t>Teilziele: Welche Teilziele für bestimmte Bereiche gibt es? (z.B. Gebäude, Verkehr, Ausbau EE, etc.)</a:t>
            </a:r>
          </a:p>
          <a:p>
            <a:r>
              <a:rPr lang="de-DE" dirty="0"/>
              <a:t>Ausgleiche: Wie ist der Umgang mit Ökostrom, freiwilliger Kompensation oder CO2-Senken? Wie geht man um mit Zielverfehlungen? </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Bitte nennen Sie </a:t>
            </a:r>
            <a:r>
              <a:rPr lang="de-DE" b="1" dirty="0"/>
              <a:t>https://www.ie-leipzig.com/auf-dem-weg/ </a:t>
            </a:r>
            <a:r>
              <a:rPr lang="de-DE" dirty="0"/>
              <a:t>als Quelle.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Bitte nennen Sie </a:t>
            </a:r>
            <a:r>
              <a:rPr lang="de-DE" b="1" dirty="0"/>
              <a:t>https://www.ie-leipzig.com/auf-dem-weg/ </a:t>
            </a:r>
            <a:r>
              <a:rPr lang="de-DE" dirty="0"/>
              <a:t>als Quelle der Darstellung. </a:t>
            </a: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6</a:t>
            </a:fld>
            <a:endParaRPr lang="de-DE"/>
          </a:p>
        </p:txBody>
      </p:sp>
    </p:spTree>
    <p:extLst>
      <p:ext uri="{BB962C8B-B14F-4D97-AF65-F5344CB8AC3E}">
        <p14:creationId xmlns:p14="http://schemas.microsoft.com/office/powerpoint/2010/main" val="1287587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7</a:t>
            </a:fld>
            <a:endParaRPr lang="de-DE"/>
          </a:p>
        </p:txBody>
      </p:sp>
    </p:spTree>
    <p:extLst>
      <p:ext uri="{BB962C8B-B14F-4D97-AF65-F5344CB8AC3E}">
        <p14:creationId xmlns:p14="http://schemas.microsoft.com/office/powerpoint/2010/main" val="3090166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933C8A2-A467-C346-B10F-527D284E93C7}" type="slidenum">
              <a:rPr lang="de-DE" smtClean="0"/>
              <a:t>13</a:t>
            </a:fld>
            <a:endParaRPr lang="de-DE" dirty="0"/>
          </a:p>
        </p:txBody>
      </p:sp>
    </p:spTree>
    <p:extLst>
      <p:ext uri="{BB962C8B-B14F-4D97-AF65-F5344CB8AC3E}">
        <p14:creationId xmlns:p14="http://schemas.microsoft.com/office/powerpoint/2010/main" val="2739566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elfolie">
    <p:bg>
      <p:bgPr>
        <a:solidFill>
          <a:srgbClr val="2A2E3B"/>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F3AFCFFD-05AE-8393-1CE9-D45EF034066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968"/>
          <a:stretch/>
        </p:blipFill>
        <p:spPr>
          <a:xfrm>
            <a:off x="-1" y="4991041"/>
            <a:ext cx="12211393" cy="1866959"/>
          </a:xfrm>
          <a:prstGeom prst="rect">
            <a:avLst/>
          </a:prstGeom>
        </p:spPr>
      </p:pic>
      <p:pic>
        <p:nvPicPr>
          <p:cNvPr id="5" name="Grafik 4" descr="Ein Bild, das Text, Visitenkarte, Screenshot, Schrift enthält.">
            <a:extLst>
              <a:ext uri="{FF2B5EF4-FFF2-40B4-BE49-F238E27FC236}">
                <a16:creationId xmlns:a16="http://schemas.microsoft.com/office/drawing/2014/main" id="{5DA4F37A-7FB6-F652-C578-D249DF4C057B}"/>
              </a:ext>
            </a:extLst>
          </p:cNvPr>
          <p:cNvPicPr>
            <a:picLocks noChangeAspect="1"/>
          </p:cNvPicPr>
          <p:nvPr userDrawn="1"/>
        </p:nvPicPr>
        <p:blipFill rotWithShape="1">
          <a:blip r:embed="rId4"/>
          <a:srcRect t="10239" b="6123"/>
          <a:stretch/>
        </p:blipFill>
        <p:spPr>
          <a:xfrm>
            <a:off x="8806049" y="5165390"/>
            <a:ext cx="2914375" cy="1264595"/>
          </a:xfrm>
          <a:prstGeom prst="rect">
            <a:avLst/>
          </a:prstGeom>
        </p:spPr>
      </p:pic>
      <p:sp>
        <p:nvSpPr>
          <p:cNvPr id="6" name="Titel 1">
            <a:extLst>
              <a:ext uri="{FF2B5EF4-FFF2-40B4-BE49-F238E27FC236}">
                <a16:creationId xmlns:a16="http://schemas.microsoft.com/office/drawing/2014/main" id="{8D8EE63B-BB8F-2B12-2204-3CEAB86660F3}"/>
              </a:ext>
            </a:extLst>
          </p:cNvPr>
          <p:cNvSpPr>
            <a:spLocks noGrp="1"/>
          </p:cNvSpPr>
          <p:nvPr>
            <p:ph type="ctrTitle"/>
          </p:nvPr>
        </p:nvSpPr>
        <p:spPr>
          <a:xfrm>
            <a:off x="381000" y="1866959"/>
            <a:ext cx="9144000" cy="744596"/>
          </a:xfrm>
          <a:prstGeom prst="rect">
            <a:avLst/>
          </a:prstGeom>
        </p:spPr>
        <p:txBody>
          <a:bodyPr anchor="b"/>
          <a:lstStyle>
            <a:lvl1pPr algn="l">
              <a:defRPr sz="4400" b="1">
                <a:solidFill>
                  <a:srgbClr val="7ABAA3"/>
                </a:solidFill>
              </a:defRPr>
            </a:lvl1pPr>
          </a:lstStyle>
          <a:p>
            <a:r>
              <a:rPr lang="de-DE" dirty="0"/>
              <a:t>Mastertitelformat bearbeiten</a:t>
            </a:r>
          </a:p>
        </p:txBody>
      </p:sp>
      <p:sp>
        <p:nvSpPr>
          <p:cNvPr id="7" name="Titel 1">
            <a:extLst>
              <a:ext uri="{FF2B5EF4-FFF2-40B4-BE49-F238E27FC236}">
                <a16:creationId xmlns:a16="http://schemas.microsoft.com/office/drawing/2014/main" id="{64E71B2F-B80D-729A-691E-14028DBE06AF}"/>
              </a:ext>
            </a:extLst>
          </p:cNvPr>
          <p:cNvSpPr txBox="1">
            <a:spLocks/>
          </p:cNvSpPr>
          <p:nvPr userDrawn="1"/>
        </p:nvSpPr>
        <p:spPr>
          <a:xfrm>
            <a:off x="390696" y="1260822"/>
            <a:ext cx="11329728" cy="744596"/>
          </a:xfrm>
          <a:prstGeom prst="rect">
            <a:avLst/>
          </a:prstGeom>
        </p:spPr>
        <p:txBody>
          <a:bodyPr anchor="b"/>
          <a:lstStyle>
            <a:lvl1pPr algn="l" defTabSz="914400" rtl="0" eaLnBrk="1" latinLnBrk="0" hangingPunct="1">
              <a:lnSpc>
                <a:spcPct val="90000"/>
              </a:lnSpc>
              <a:spcBef>
                <a:spcPct val="0"/>
              </a:spcBef>
              <a:buNone/>
              <a:defRPr sz="4400" b="1" kern="1200">
                <a:solidFill>
                  <a:srgbClr val="7ABAA3"/>
                </a:solidFill>
                <a:latin typeface="+mj-lt"/>
                <a:ea typeface="+mj-ea"/>
                <a:cs typeface="+mj-cs"/>
              </a:defRPr>
            </a:lvl1pPr>
          </a:lstStyle>
          <a:p>
            <a:r>
              <a:rPr lang="de-DE" sz="2800" b="0" dirty="0">
                <a:solidFill>
                  <a:schemeClr val="bg1"/>
                </a:solidFill>
              </a:rPr>
              <a:t>IkKa – Instrumente für kommunale Klimaschutzarbeit – Etappen-Rucksack  </a:t>
            </a:r>
          </a:p>
        </p:txBody>
      </p:sp>
      <p:pic>
        <p:nvPicPr>
          <p:cNvPr id="8" name="Grafik 7">
            <a:extLst>
              <a:ext uri="{FF2B5EF4-FFF2-40B4-BE49-F238E27FC236}">
                <a16:creationId xmlns:a16="http://schemas.microsoft.com/office/drawing/2014/main" id="{6F062E75-F7A4-0E78-C3F4-BC3A5E0E944E}"/>
              </a:ext>
            </a:extLst>
          </p:cNvPr>
          <p:cNvPicPr>
            <a:picLocks noChangeAspect="1"/>
          </p:cNvPicPr>
          <p:nvPr userDrawn="1"/>
        </p:nvPicPr>
        <p:blipFill rotWithShape="1">
          <a:blip r:embed="rId5"/>
          <a:srcRect b="15509"/>
          <a:stretch/>
        </p:blipFill>
        <p:spPr>
          <a:xfrm>
            <a:off x="275925" y="5156214"/>
            <a:ext cx="4749117" cy="1095908"/>
          </a:xfrm>
          <a:prstGeom prst="rect">
            <a:avLst/>
          </a:prstGeom>
        </p:spPr>
      </p:pic>
    </p:spTree>
    <p:extLst>
      <p:ext uri="{BB962C8B-B14F-4D97-AF65-F5344CB8AC3E}">
        <p14:creationId xmlns:p14="http://schemas.microsoft.com/office/powerpoint/2010/main" val="3870464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Diagramm">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875B9A4-31D1-92DF-9F97-B00B03DD51E7}"/>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1">
            <a:extLst>
              <a:ext uri="{FF2B5EF4-FFF2-40B4-BE49-F238E27FC236}">
                <a16:creationId xmlns:a16="http://schemas.microsoft.com/office/drawing/2014/main" id="{3F18AE4D-EF97-B25D-9A1C-9A919D6B9C05}"/>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7" name="Grafik 6">
            <a:extLst>
              <a:ext uri="{FF2B5EF4-FFF2-40B4-BE49-F238E27FC236}">
                <a16:creationId xmlns:a16="http://schemas.microsoft.com/office/drawing/2014/main" id="{F4214920-C6D5-3F7A-93D7-81ED58919B2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112400" cy="1112400"/>
          </a:xfrm>
          <a:prstGeom prst="rect">
            <a:avLst/>
          </a:prstGeom>
        </p:spPr>
      </p:pic>
      <p:sp>
        <p:nvSpPr>
          <p:cNvPr id="6" name="Foliennummernplatzhalter 5">
            <a:extLst>
              <a:ext uri="{FF2B5EF4-FFF2-40B4-BE49-F238E27FC236}">
                <a16:creationId xmlns:a16="http://schemas.microsoft.com/office/drawing/2014/main" id="{03AAA495-84EE-4E01-A2B6-A3284B5EE75B}"/>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4" name="Textfeld 3">
            <a:extLst>
              <a:ext uri="{FF2B5EF4-FFF2-40B4-BE49-F238E27FC236}">
                <a16:creationId xmlns:a16="http://schemas.microsoft.com/office/drawing/2014/main" id="{25FE4008-06DE-FB06-6909-33BB0DBD2D4F}"/>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1073071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76534C79-ECD0-A7BC-F347-9D685C350F4A}"/>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70BA9381-A577-D397-963A-ABF034C6BE7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111827" cy="1111827"/>
          </a:xfrm>
          <a:prstGeom prst="rect">
            <a:avLst/>
          </a:prstGeom>
        </p:spPr>
      </p:pic>
      <p:sp>
        <p:nvSpPr>
          <p:cNvPr id="11" name="Titel 1">
            <a:extLst>
              <a:ext uri="{FF2B5EF4-FFF2-40B4-BE49-F238E27FC236}">
                <a16:creationId xmlns:a16="http://schemas.microsoft.com/office/drawing/2014/main" id="{E7025CBE-C024-508D-6643-7E4736C8583B}"/>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sp>
        <p:nvSpPr>
          <p:cNvPr id="2" name="Foliennummernplatzhalter 5">
            <a:extLst>
              <a:ext uri="{FF2B5EF4-FFF2-40B4-BE49-F238E27FC236}">
                <a16:creationId xmlns:a16="http://schemas.microsoft.com/office/drawing/2014/main" id="{5818C06B-6D15-A8BB-6183-D7C3CF221C3C}"/>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5" name="Textfeld 4">
            <a:extLst>
              <a:ext uri="{FF2B5EF4-FFF2-40B4-BE49-F238E27FC236}">
                <a16:creationId xmlns:a16="http://schemas.microsoft.com/office/drawing/2014/main" id="{5BD2DA3C-9ADE-BE39-50B5-7275F7C22DAD}"/>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1366413605"/>
      </p:ext>
    </p:extLst>
  </p:cSld>
  <p:clrMapOvr>
    <a:masterClrMapping/>
  </p:clrMapOvr>
  <p:extLst>
    <p:ext uri="{DCECCB84-F9BA-43D5-87BE-67443E8EF086}">
      <p15:sldGuideLst xmlns:p15="http://schemas.microsoft.com/office/powerpoint/2012/main">
        <p15:guide id="1" orient="horz" pos="89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Nur Titel">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76534C79-ECD0-A7BC-F347-9D685C350F4A}"/>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itel 1">
            <a:extLst>
              <a:ext uri="{FF2B5EF4-FFF2-40B4-BE49-F238E27FC236}">
                <a16:creationId xmlns:a16="http://schemas.microsoft.com/office/drawing/2014/main" id="{E7025CBE-C024-508D-6643-7E4736C8583B}"/>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3" name="Grafik 2">
            <a:extLst>
              <a:ext uri="{FF2B5EF4-FFF2-40B4-BE49-F238E27FC236}">
                <a16:creationId xmlns:a16="http://schemas.microsoft.com/office/drawing/2014/main" id="{66952155-0B58-E83D-09E6-52A17D5E81F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4" y="-573"/>
            <a:ext cx="1112400" cy="1112400"/>
          </a:xfrm>
          <a:prstGeom prst="rect">
            <a:avLst/>
          </a:prstGeom>
        </p:spPr>
      </p:pic>
      <p:sp>
        <p:nvSpPr>
          <p:cNvPr id="2" name="Foliennummernplatzhalter 5">
            <a:extLst>
              <a:ext uri="{FF2B5EF4-FFF2-40B4-BE49-F238E27FC236}">
                <a16:creationId xmlns:a16="http://schemas.microsoft.com/office/drawing/2014/main" id="{F8B77712-1B59-EAC8-CA2A-892C6AB45D3E}"/>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5" name="Textfeld 4">
            <a:extLst>
              <a:ext uri="{FF2B5EF4-FFF2-40B4-BE49-F238E27FC236}">
                <a16:creationId xmlns:a16="http://schemas.microsoft.com/office/drawing/2014/main" id="{5835A7B7-7528-824B-0AD9-017B29B83021}"/>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2812316185"/>
      </p:ext>
    </p:extLst>
  </p:cSld>
  <p:clrMapOvr>
    <a:masterClrMapping/>
  </p:clrMapOvr>
  <p:extLst>
    <p:ext uri="{DCECCB84-F9BA-43D5-87BE-67443E8EF086}">
      <p15:sldGuideLst xmlns:p15="http://schemas.microsoft.com/office/powerpoint/2012/main">
        <p15:guide id="1" orient="horz" pos="89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Nur Titel">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76534C79-ECD0-A7BC-F347-9D685C350F4A}"/>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itel 1">
            <a:extLst>
              <a:ext uri="{FF2B5EF4-FFF2-40B4-BE49-F238E27FC236}">
                <a16:creationId xmlns:a16="http://schemas.microsoft.com/office/drawing/2014/main" id="{E7025CBE-C024-508D-6643-7E4736C8583B}"/>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5" name="Grafik 4">
            <a:extLst>
              <a:ext uri="{FF2B5EF4-FFF2-40B4-BE49-F238E27FC236}">
                <a16:creationId xmlns:a16="http://schemas.microsoft.com/office/drawing/2014/main" id="{62F3D4FC-AB19-8223-B911-4F095E89F3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112400" cy="1112400"/>
          </a:xfrm>
          <a:prstGeom prst="rect">
            <a:avLst/>
          </a:prstGeom>
        </p:spPr>
      </p:pic>
      <p:sp>
        <p:nvSpPr>
          <p:cNvPr id="2" name="Foliennummernplatzhalter 5">
            <a:extLst>
              <a:ext uri="{FF2B5EF4-FFF2-40B4-BE49-F238E27FC236}">
                <a16:creationId xmlns:a16="http://schemas.microsoft.com/office/drawing/2014/main" id="{CB666770-AD9F-A9D3-1C4B-7CC6A04191FD}"/>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4" name="Textfeld 3">
            <a:extLst>
              <a:ext uri="{FF2B5EF4-FFF2-40B4-BE49-F238E27FC236}">
                <a16:creationId xmlns:a16="http://schemas.microsoft.com/office/drawing/2014/main" id="{167A913D-23D5-C950-CCAC-72322B90575F}"/>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617466929"/>
      </p:ext>
    </p:extLst>
  </p:cSld>
  <p:clrMapOvr>
    <a:masterClrMapping/>
  </p:clrMapOvr>
  <p:extLst>
    <p:ext uri="{DCECCB84-F9BA-43D5-87BE-67443E8EF086}">
      <p15:sldGuideLst xmlns:p15="http://schemas.microsoft.com/office/powerpoint/2012/main">
        <p15:guide id="1" orient="horz" pos="89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Inhalt mit Überschrif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39C5B7E-BB72-0009-A18C-0C5C9798B29B}"/>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a:extLst>
              <a:ext uri="{FF2B5EF4-FFF2-40B4-BE49-F238E27FC236}">
                <a16:creationId xmlns:a16="http://schemas.microsoft.com/office/drawing/2014/main" id="{5C8135AD-3C79-8108-DDC9-C6BABC639213}"/>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3" name="Grafik 2" descr="Ein Bild, das Screenshot, Zeichnung, Grafiken, Design enthält.&#10;&#10;Automatisch generierte Beschreibung">
            <a:extLst>
              <a:ext uri="{FF2B5EF4-FFF2-40B4-BE49-F238E27FC236}">
                <a16:creationId xmlns:a16="http://schemas.microsoft.com/office/drawing/2014/main" id="{7A75732D-CA01-65A4-EB6D-1A3EA4A870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5618" y="0"/>
            <a:ext cx="6858000" cy="6858000"/>
          </a:xfrm>
          <a:prstGeom prst="rect">
            <a:avLst/>
          </a:prstGeom>
        </p:spPr>
      </p:pic>
    </p:spTree>
    <p:extLst>
      <p:ext uri="{BB962C8B-B14F-4D97-AF65-F5344CB8AC3E}">
        <p14:creationId xmlns:p14="http://schemas.microsoft.com/office/powerpoint/2010/main" val="17952376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chemeClr val="bg1"/>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5FA2BAD-C384-0545-800C-83B18DA75FDB}"/>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1">
            <a:extLst>
              <a:ext uri="{FF2B5EF4-FFF2-40B4-BE49-F238E27FC236}">
                <a16:creationId xmlns:a16="http://schemas.microsoft.com/office/drawing/2014/main" id="{8622FF09-B820-35EF-A5F5-5444728C7BC0}"/>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5" name="Grafik 4" descr="Ein Bild, das Zeichnung, Diagramm, gelb, Design enthält.&#10;&#10;Automatisch generierte Beschreibung">
            <a:extLst>
              <a:ext uri="{FF2B5EF4-FFF2-40B4-BE49-F238E27FC236}">
                <a16:creationId xmlns:a16="http://schemas.microsoft.com/office/drawing/2014/main" id="{3188BEA8-D59B-A7A3-F7BF-97ABE52929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5618" y="0"/>
            <a:ext cx="6858000" cy="6858000"/>
          </a:xfrm>
          <a:prstGeom prst="rect">
            <a:avLst/>
          </a:prstGeom>
        </p:spPr>
      </p:pic>
    </p:spTree>
    <p:extLst>
      <p:ext uri="{BB962C8B-B14F-4D97-AF65-F5344CB8AC3E}">
        <p14:creationId xmlns:p14="http://schemas.microsoft.com/office/powerpoint/2010/main" val="42344164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Überschrift_Inhalt_einespaltig">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65D25BFD-9446-CE45-B234-49B2E2E27A5F}"/>
              </a:ext>
            </a:extLst>
          </p:cNvPr>
          <p:cNvSpPr>
            <a:spLocks noGrp="1"/>
          </p:cNvSpPr>
          <p:nvPr>
            <p:ph type="sldNum" sz="quarter" idx="11"/>
          </p:nvPr>
        </p:nvSpPr>
        <p:spPr/>
        <p:txBody>
          <a:bodyPr/>
          <a:lstStyle/>
          <a:p>
            <a:pPr algn="l"/>
            <a:endParaRPr lang="de-DE" sz="1100" dirty="0"/>
          </a:p>
        </p:txBody>
      </p:sp>
      <p:sp>
        <p:nvSpPr>
          <p:cNvPr id="2" name="Rechteck 1">
            <a:extLst>
              <a:ext uri="{FF2B5EF4-FFF2-40B4-BE49-F238E27FC236}">
                <a16:creationId xmlns:a16="http://schemas.microsoft.com/office/drawing/2014/main" id="{FBDA350C-82B6-BE9F-78FE-F039F259203F}"/>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1">
            <a:extLst>
              <a:ext uri="{FF2B5EF4-FFF2-40B4-BE49-F238E27FC236}">
                <a16:creationId xmlns:a16="http://schemas.microsoft.com/office/drawing/2014/main" id="{5B1B0EA1-AA20-8235-844E-E6D503FB673C}"/>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7" name="Grafik 6" descr="Ein Bild, das Zeichnung, Muster, Design enthält.&#10;&#10;Automatisch generierte Beschreibung">
            <a:extLst>
              <a:ext uri="{FF2B5EF4-FFF2-40B4-BE49-F238E27FC236}">
                <a16:creationId xmlns:a16="http://schemas.microsoft.com/office/drawing/2014/main" id="{61AD0E22-3193-7596-A28D-4344C0621B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5618" y="0"/>
            <a:ext cx="6858000" cy="6858000"/>
          </a:xfrm>
          <a:prstGeom prst="rect">
            <a:avLst/>
          </a:prstGeom>
        </p:spPr>
      </p:pic>
    </p:spTree>
    <p:extLst>
      <p:ext uri="{BB962C8B-B14F-4D97-AF65-F5344CB8AC3E}">
        <p14:creationId xmlns:p14="http://schemas.microsoft.com/office/powerpoint/2010/main" val="3579548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elfoli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C3D880C-59E0-37F3-8849-F2D9212AC5D2}"/>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1">
            <a:extLst>
              <a:ext uri="{FF2B5EF4-FFF2-40B4-BE49-F238E27FC236}">
                <a16:creationId xmlns:a16="http://schemas.microsoft.com/office/drawing/2014/main" id="{7D6A46A3-52A7-0CFA-256E-FC977D422D8D}"/>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6" name="Grafik 5" descr="Ein Bild, das Grafiken, Kreis, Cartoon, Design enthält.&#10;&#10;Automatisch generierte Beschreibung">
            <a:extLst>
              <a:ext uri="{FF2B5EF4-FFF2-40B4-BE49-F238E27FC236}">
                <a16:creationId xmlns:a16="http://schemas.microsoft.com/office/drawing/2014/main" id="{ECE4E813-85A3-2DBA-CB41-3959916A38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5618" y="0"/>
            <a:ext cx="6858000" cy="6858000"/>
          </a:xfrm>
          <a:prstGeom prst="rect">
            <a:avLst/>
          </a:prstGeom>
        </p:spPr>
      </p:pic>
    </p:spTree>
    <p:extLst>
      <p:ext uri="{BB962C8B-B14F-4D97-AF65-F5344CB8AC3E}">
        <p14:creationId xmlns:p14="http://schemas.microsoft.com/office/powerpoint/2010/main" val="3273564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elfoli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C3D880C-59E0-37F3-8849-F2D9212AC5D2}"/>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3" name="Titel 1">
            <a:extLst>
              <a:ext uri="{FF2B5EF4-FFF2-40B4-BE49-F238E27FC236}">
                <a16:creationId xmlns:a16="http://schemas.microsoft.com/office/drawing/2014/main" id="{7D6A46A3-52A7-0CFA-256E-FC977D422D8D}"/>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5" name="Grafik 4" descr="Ein Bild, das Screenshot, Kunst, Design, Darstellung enthält.&#10;&#10;Automatisch generierte Beschreibung">
            <a:extLst>
              <a:ext uri="{FF2B5EF4-FFF2-40B4-BE49-F238E27FC236}">
                <a16:creationId xmlns:a16="http://schemas.microsoft.com/office/drawing/2014/main" id="{9B5B5A0E-E4D7-5EAD-72D5-DB1C93ABB8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5618" y="0"/>
            <a:ext cx="6858000" cy="6858000"/>
          </a:xfrm>
          <a:prstGeom prst="rect">
            <a:avLst/>
          </a:prstGeom>
        </p:spPr>
      </p:pic>
    </p:spTree>
    <p:extLst>
      <p:ext uri="{BB962C8B-B14F-4D97-AF65-F5344CB8AC3E}">
        <p14:creationId xmlns:p14="http://schemas.microsoft.com/office/powerpoint/2010/main" val="1617012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Inhalt mit Überschrif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39C5B7E-BB72-0009-A18C-0C5C9798B29B}"/>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11" name="Titel 1">
            <a:extLst>
              <a:ext uri="{FF2B5EF4-FFF2-40B4-BE49-F238E27FC236}">
                <a16:creationId xmlns:a16="http://schemas.microsoft.com/office/drawing/2014/main" id="{5C8135AD-3C79-8108-DDC9-C6BABC639213}"/>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3" name="Grafik 2" descr="Ein Bild, das Nachtfalter und Schmetterlinge, Insekt, Zeichnung, Wirbellose enthält.&#10;&#10;Automatisch generierte Beschreibung">
            <a:extLst>
              <a:ext uri="{FF2B5EF4-FFF2-40B4-BE49-F238E27FC236}">
                <a16:creationId xmlns:a16="http://schemas.microsoft.com/office/drawing/2014/main" id="{E80F6B9D-CD2F-0895-1775-F372E006FB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5618" y="0"/>
            <a:ext cx="6858000" cy="6858000"/>
          </a:xfrm>
          <a:prstGeom prst="rect">
            <a:avLst/>
          </a:prstGeom>
        </p:spPr>
      </p:pic>
    </p:spTree>
    <p:extLst>
      <p:ext uri="{BB962C8B-B14F-4D97-AF65-F5344CB8AC3E}">
        <p14:creationId xmlns:p14="http://schemas.microsoft.com/office/powerpoint/2010/main" val="37880785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elfolie">
    <p:bg>
      <p:bgPr>
        <a:solidFill>
          <a:srgbClr val="2A2E3B"/>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F3AFCFFD-05AE-8393-1CE9-D45EF034066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968"/>
          <a:stretch/>
        </p:blipFill>
        <p:spPr>
          <a:xfrm>
            <a:off x="-1" y="4991041"/>
            <a:ext cx="12211393" cy="1866959"/>
          </a:xfrm>
          <a:prstGeom prst="rect">
            <a:avLst/>
          </a:prstGeom>
        </p:spPr>
      </p:pic>
      <p:pic>
        <p:nvPicPr>
          <p:cNvPr id="5" name="Grafik 4" descr="Ein Bild, das Text, Visitenkarte, Screenshot, Schrift enthält.">
            <a:extLst>
              <a:ext uri="{FF2B5EF4-FFF2-40B4-BE49-F238E27FC236}">
                <a16:creationId xmlns:a16="http://schemas.microsoft.com/office/drawing/2014/main" id="{5DA4F37A-7FB6-F652-C578-D249DF4C057B}"/>
              </a:ext>
            </a:extLst>
          </p:cNvPr>
          <p:cNvPicPr>
            <a:picLocks noChangeAspect="1"/>
          </p:cNvPicPr>
          <p:nvPr userDrawn="1"/>
        </p:nvPicPr>
        <p:blipFill rotWithShape="1">
          <a:blip r:embed="rId4"/>
          <a:srcRect t="10239" b="6123"/>
          <a:stretch/>
        </p:blipFill>
        <p:spPr>
          <a:xfrm>
            <a:off x="8797341" y="5292222"/>
            <a:ext cx="2914375" cy="1264595"/>
          </a:xfrm>
          <a:prstGeom prst="rect">
            <a:avLst/>
          </a:prstGeom>
        </p:spPr>
      </p:pic>
      <p:pic>
        <p:nvPicPr>
          <p:cNvPr id="8" name="Grafik 7">
            <a:extLst>
              <a:ext uri="{FF2B5EF4-FFF2-40B4-BE49-F238E27FC236}">
                <a16:creationId xmlns:a16="http://schemas.microsoft.com/office/drawing/2014/main" id="{6F062E75-F7A4-0E78-C3F4-BC3A5E0E944E}"/>
              </a:ext>
            </a:extLst>
          </p:cNvPr>
          <p:cNvPicPr>
            <a:picLocks noChangeAspect="1"/>
          </p:cNvPicPr>
          <p:nvPr userDrawn="1"/>
        </p:nvPicPr>
        <p:blipFill rotWithShape="1">
          <a:blip r:embed="rId5"/>
          <a:srcRect b="15509"/>
          <a:stretch/>
        </p:blipFill>
        <p:spPr>
          <a:xfrm>
            <a:off x="275925" y="5156214"/>
            <a:ext cx="4749117" cy="1095908"/>
          </a:xfrm>
          <a:prstGeom prst="rect">
            <a:avLst/>
          </a:prstGeom>
        </p:spPr>
      </p:pic>
    </p:spTree>
    <p:extLst>
      <p:ext uri="{BB962C8B-B14F-4D97-AF65-F5344CB8AC3E}">
        <p14:creationId xmlns:p14="http://schemas.microsoft.com/office/powerpoint/2010/main" val="2191769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Inhalt mit Überschrif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39C5B7E-BB72-0009-A18C-0C5C9798B29B}"/>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11" name="Titel 1">
            <a:extLst>
              <a:ext uri="{FF2B5EF4-FFF2-40B4-BE49-F238E27FC236}">
                <a16:creationId xmlns:a16="http://schemas.microsoft.com/office/drawing/2014/main" id="{5C8135AD-3C79-8108-DDC9-C6BABC639213}"/>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4" name="Grafik 3" descr="Ein Bild, das Screenshot, Darstellung, Design enthält.&#10;&#10;Automatisch generierte Beschreibung">
            <a:extLst>
              <a:ext uri="{FF2B5EF4-FFF2-40B4-BE49-F238E27FC236}">
                <a16:creationId xmlns:a16="http://schemas.microsoft.com/office/drawing/2014/main" id="{C30628CA-C844-9891-DE91-603283C055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5618" y="0"/>
            <a:ext cx="6858000" cy="6858000"/>
          </a:xfrm>
          <a:prstGeom prst="rect">
            <a:avLst/>
          </a:prstGeom>
        </p:spPr>
      </p:pic>
    </p:spTree>
    <p:extLst>
      <p:ext uri="{BB962C8B-B14F-4D97-AF65-F5344CB8AC3E}">
        <p14:creationId xmlns:p14="http://schemas.microsoft.com/office/powerpoint/2010/main" val="39986777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Inhalt mit Überschrif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39C5B7E-BB72-0009-A18C-0C5C9798B29B}"/>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a:extLst>
              <a:ext uri="{FF2B5EF4-FFF2-40B4-BE49-F238E27FC236}">
                <a16:creationId xmlns:a16="http://schemas.microsoft.com/office/drawing/2014/main" id="{5C8135AD-3C79-8108-DDC9-C6BABC639213}"/>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3" name="Grafik 2" descr="Ein Bild, das Screenshot, Kreis, Grafiken, Darstellung enthält.&#10;&#10;Automatisch generierte Beschreibung">
            <a:extLst>
              <a:ext uri="{FF2B5EF4-FFF2-40B4-BE49-F238E27FC236}">
                <a16:creationId xmlns:a16="http://schemas.microsoft.com/office/drawing/2014/main" id="{EBB94C8D-149E-63D5-659D-8ED64E64B4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4642" y="0"/>
            <a:ext cx="6858000" cy="6858000"/>
          </a:xfrm>
          <a:prstGeom prst="rect">
            <a:avLst/>
          </a:prstGeom>
        </p:spPr>
      </p:pic>
    </p:spTree>
    <p:extLst>
      <p:ext uri="{BB962C8B-B14F-4D97-AF65-F5344CB8AC3E}">
        <p14:creationId xmlns:p14="http://schemas.microsoft.com/office/powerpoint/2010/main" val="2037690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Inhalt mit Überschrif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39C5B7E-BB72-0009-A18C-0C5C9798B29B}"/>
              </a:ext>
            </a:extLst>
          </p:cNvPr>
          <p:cNvSpPr/>
          <p:nvPr userDrawn="1"/>
        </p:nvSpPr>
        <p:spPr>
          <a:xfrm>
            <a:off x="145473"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a:extLst>
              <a:ext uri="{FF2B5EF4-FFF2-40B4-BE49-F238E27FC236}">
                <a16:creationId xmlns:a16="http://schemas.microsoft.com/office/drawing/2014/main" id="{5C8135AD-3C79-8108-DDC9-C6BABC639213}"/>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4" name="Grafik 3" descr="Ein Bild, das Screenshot, Entwurf, Zeichnung, Design enthält.&#10;&#10;Automatisch generierte Beschreibung">
            <a:extLst>
              <a:ext uri="{FF2B5EF4-FFF2-40B4-BE49-F238E27FC236}">
                <a16:creationId xmlns:a16="http://schemas.microsoft.com/office/drawing/2014/main" id="{191F9F00-9473-F994-CDD4-86AF5382E8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1091" y="0"/>
            <a:ext cx="6858000" cy="6858000"/>
          </a:xfrm>
          <a:prstGeom prst="rect">
            <a:avLst/>
          </a:prstGeom>
        </p:spPr>
      </p:pic>
    </p:spTree>
    <p:extLst>
      <p:ext uri="{BB962C8B-B14F-4D97-AF65-F5344CB8AC3E}">
        <p14:creationId xmlns:p14="http://schemas.microsoft.com/office/powerpoint/2010/main" val="20570266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9940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ur Diagramm">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B74D7C8-B9D3-4BED-BDCE-93041528DBEF}"/>
              </a:ext>
            </a:extLst>
          </p:cNvPr>
          <p:cNvSpPr>
            <a:spLocks noGrp="1"/>
          </p:cNvSpPr>
          <p:nvPr>
            <p:ph type="sldNum" sz="quarter" idx="4"/>
          </p:nvPr>
        </p:nvSpPr>
        <p:spPr>
          <a:xfrm>
            <a:off x="410972" y="6446447"/>
            <a:ext cx="667912" cy="245663"/>
          </a:xfrm>
          <a:prstGeom prst="rect">
            <a:avLst/>
          </a:prstGeom>
        </p:spPr>
        <p:txBody>
          <a:bodyPr vert="horz" lIns="0" tIns="0" rIns="0" bIns="0" rtlCol="0" anchor="t" anchorCtr="0"/>
          <a:lstStyle>
            <a:lvl1pPr algn="r">
              <a:defRPr sz="1200" b="1">
                <a:solidFill>
                  <a:srgbClr val="8DC31A"/>
                </a:solidFill>
              </a:defRPr>
            </a:lvl1pPr>
          </a:lstStyle>
          <a:p>
            <a:pPr algn="l"/>
            <a:r>
              <a:rPr lang="de-DE" dirty="0"/>
              <a:t>Seite </a:t>
            </a:r>
            <a:fld id="{116EDF81-E62B-6D4E-87B5-2A3890D58C7C}" type="slidenum">
              <a:rPr lang="de-DE" smtClean="0"/>
              <a:pPr algn="l"/>
              <a:t>‹Nr.›</a:t>
            </a:fld>
            <a:endParaRPr lang="de-DE" dirty="0"/>
          </a:p>
        </p:txBody>
      </p:sp>
    </p:spTree>
    <p:extLst>
      <p:ext uri="{BB962C8B-B14F-4D97-AF65-F5344CB8AC3E}">
        <p14:creationId xmlns:p14="http://schemas.microsoft.com/office/powerpoint/2010/main" val="491720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halt mit Überschrif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7E1EFDA-211E-340F-5D1F-C4F98B100917}"/>
              </a:ext>
            </a:extLst>
          </p:cNvPr>
          <p:cNvSpPr/>
          <p:nvPr userDrawn="1"/>
        </p:nvSpPr>
        <p:spPr>
          <a:xfrm>
            <a:off x="-10160" y="1"/>
            <a:ext cx="12202160" cy="1132608"/>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Titel 1">
            <a:extLst>
              <a:ext uri="{FF2B5EF4-FFF2-40B4-BE49-F238E27FC236}">
                <a16:creationId xmlns:a16="http://schemas.microsoft.com/office/drawing/2014/main" id="{242C4791-2EC8-4878-205D-E44A356CEF3C}"/>
              </a:ext>
            </a:extLst>
          </p:cNvPr>
          <p:cNvSpPr>
            <a:spLocks noGrp="1"/>
          </p:cNvSpPr>
          <p:nvPr>
            <p:ph type="title"/>
          </p:nvPr>
        </p:nvSpPr>
        <p:spPr>
          <a:xfrm>
            <a:off x="379800" y="318908"/>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sp>
        <p:nvSpPr>
          <p:cNvPr id="2" name="Foliennummernplatzhalter 5">
            <a:extLst>
              <a:ext uri="{FF2B5EF4-FFF2-40B4-BE49-F238E27FC236}">
                <a16:creationId xmlns:a16="http://schemas.microsoft.com/office/drawing/2014/main" id="{CDD390A5-B1E2-C2C0-F6B3-BE26305382C3}"/>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5" name="Textfeld 4">
            <a:extLst>
              <a:ext uri="{FF2B5EF4-FFF2-40B4-BE49-F238E27FC236}">
                <a16:creationId xmlns:a16="http://schemas.microsoft.com/office/drawing/2014/main" id="{E3922850-5E07-460F-7ABD-203D66B6DA5D}"/>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11960032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Inhalt mit Überschrif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7E1EFDA-211E-340F-5D1F-C4F98B100917}"/>
              </a:ext>
            </a:extLst>
          </p:cNvPr>
          <p:cNvSpPr/>
          <p:nvPr userDrawn="1"/>
        </p:nvSpPr>
        <p:spPr>
          <a:xfrm>
            <a:off x="-10160" y="0"/>
            <a:ext cx="12202160" cy="1259671"/>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5" name="Grafik 14">
            <a:extLst>
              <a:ext uri="{FF2B5EF4-FFF2-40B4-BE49-F238E27FC236}">
                <a16:creationId xmlns:a16="http://schemas.microsoft.com/office/drawing/2014/main" id="{914C030A-78ED-23E3-EDF9-3C3F080452D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32274" y="10389"/>
            <a:ext cx="3458072" cy="1361211"/>
          </a:xfrm>
          <a:prstGeom prst="rect">
            <a:avLst/>
          </a:prstGeom>
        </p:spPr>
      </p:pic>
      <p:sp>
        <p:nvSpPr>
          <p:cNvPr id="2" name="Foliennummernplatzhalter 5">
            <a:extLst>
              <a:ext uri="{FF2B5EF4-FFF2-40B4-BE49-F238E27FC236}">
                <a16:creationId xmlns:a16="http://schemas.microsoft.com/office/drawing/2014/main" id="{52C05626-1B7B-3179-8695-AA857D9ECFFB}"/>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5" name="Textfeld 4">
            <a:extLst>
              <a:ext uri="{FF2B5EF4-FFF2-40B4-BE49-F238E27FC236}">
                <a16:creationId xmlns:a16="http://schemas.microsoft.com/office/drawing/2014/main" id="{FE4E1D69-5EC2-F705-842F-FBE512E5F2C3}"/>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328466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Nur Titel">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A83060C-75CF-2895-7351-D2A9A27A6505}"/>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600" dirty="0"/>
          </a:p>
        </p:txBody>
      </p:sp>
      <p:sp>
        <p:nvSpPr>
          <p:cNvPr id="5" name="Titel 1">
            <a:extLst>
              <a:ext uri="{FF2B5EF4-FFF2-40B4-BE49-F238E27FC236}">
                <a16:creationId xmlns:a16="http://schemas.microsoft.com/office/drawing/2014/main" id="{8EBE91BF-8948-EB3C-E148-645CFC56353C}"/>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3" name="Grafik 2">
            <a:extLst>
              <a:ext uri="{FF2B5EF4-FFF2-40B4-BE49-F238E27FC236}">
                <a16:creationId xmlns:a16="http://schemas.microsoft.com/office/drawing/2014/main" id="{4DFFE751-DF31-F6BE-E6F9-325BCF821D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112400" cy="1112400"/>
          </a:xfrm>
          <a:prstGeom prst="rect">
            <a:avLst/>
          </a:prstGeom>
        </p:spPr>
      </p:pic>
      <p:sp>
        <p:nvSpPr>
          <p:cNvPr id="2" name="Foliennummernplatzhalter 5">
            <a:extLst>
              <a:ext uri="{FF2B5EF4-FFF2-40B4-BE49-F238E27FC236}">
                <a16:creationId xmlns:a16="http://schemas.microsoft.com/office/drawing/2014/main" id="{74D9C951-B138-FF45-C1DF-A71D23D6CC66}"/>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7" name="Textfeld 6">
            <a:extLst>
              <a:ext uri="{FF2B5EF4-FFF2-40B4-BE49-F238E27FC236}">
                <a16:creationId xmlns:a16="http://schemas.microsoft.com/office/drawing/2014/main" id="{9C4B0F93-DF31-4BF8-0A04-09081A2FB0B3}"/>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1056150373"/>
      </p:ext>
    </p:extLst>
  </p:cSld>
  <p:clrMapOvr>
    <a:masterClrMapping/>
  </p:clrMapOvr>
  <p:extLst>
    <p:ext uri="{DCECCB84-F9BA-43D5-87BE-67443E8EF086}">
      <p15:sldGuideLst xmlns:p15="http://schemas.microsoft.com/office/powerpoint/2012/main">
        <p15:guide id="1" orient="horz" pos="913"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Nur Titel">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63C46B05-6AFC-18BD-0F68-B2B910C863D2}"/>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Titel 1">
            <a:extLst>
              <a:ext uri="{FF2B5EF4-FFF2-40B4-BE49-F238E27FC236}">
                <a16:creationId xmlns:a16="http://schemas.microsoft.com/office/drawing/2014/main" id="{30A37737-B732-CFF5-798E-4A79E8439E83}"/>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12" name="Grafik 11">
            <a:extLst>
              <a:ext uri="{FF2B5EF4-FFF2-40B4-BE49-F238E27FC236}">
                <a16:creationId xmlns:a16="http://schemas.microsoft.com/office/drawing/2014/main" id="{AB02083C-3D84-0F8C-B255-78D92E190B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4" y="-573"/>
            <a:ext cx="1112400" cy="1112400"/>
          </a:xfrm>
          <a:prstGeom prst="rect">
            <a:avLst/>
          </a:prstGeom>
        </p:spPr>
      </p:pic>
      <p:sp>
        <p:nvSpPr>
          <p:cNvPr id="2" name="Foliennummernplatzhalter 5">
            <a:extLst>
              <a:ext uri="{FF2B5EF4-FFF2-40B4-BE49-F238E27FC236}">
                <a16:creationId xmlns:a16="http://schemas.microsoft.com/office/drawing/2014/main" id="{832B9869-5EC8-3104-5AEC-47DECFB29939}"/>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4" name="Textfeld 3">
            <a:extLst>
              <a:ext uri="{FF2B5EF4-FFF2-40B4-BE49-F238E27FC236}">
                <a16:creationId xmlns:a16="http://schemas.microsoft.com/office/drawing/2014/main" id="{569FC1C6-3BED-986D-9392-53A2562F09C8}"/>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3115562909"/>
      </p:ext>
    </p:extLst>
  </p:cSld>
  <p:clrMapOvr>
    <a:masterClrMapping/>
  </p:clrMapOvr>
  <p:extLst>
    <p:ext uri="{DCECCB84-F9BA-43D5-87BE-67443E8EF086}">
      <p15:sldGuideLst xmlns:p15="http://schemas.microsoft.com/office/powerpoint/2012/main">
        <p15:guide id="1" orient="horz" pos="913"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A83060C-75CF-2895-7351-D2A9A27A6505}"/>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itel 1">
            <a:extLst>
              <a:ext uri="{FF2B5EF4-FFF2-40B4-BE49-F238E27FC236}">
                <a16:creationId xmlns:a16="http://schemas.microsoft.com/office/drawing/2014/main" id="{8EBE91BF-8948-EB3C-E148-645CFC56353C}"/>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12" name="Grafik 11">
            <a:extLst>
              <a:ext uri="{FF2B5EF4-FFF2-40B4-BE49-F238E27FC236}">
                <a16:creationId xmlns:a16="http://schemas.microsoft.com/office/drawing/2014/main" id="{5F944383-1E6C-B15C-2F93-D4D4C0FD36E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4" y="-573"/>
            <a:ext cx="1112400" cy="1112400"/>
          </a:xfrm>
          <a:prstGeom prst="rect">
            <a:avLst/>
          </a:prstGeom>
        </p:spPr>
      </p:pic>
      <p:sp>
        <p:nvSpPr>
          <p:cNvPr id="2" name="Foliennummernplatzhalter 5">
            <a:extLst>
              <a:ext uri="{FF2B5EF4-FFF2-40B4-BE49-F238E27FC236}">
                <a16:creationId xmlns:a16="http://schemas.microsoft.com/office/drawing/2014/main" id="{0554D881-69FA-7EDD-C057-89B452456388}"/>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6" name="Textfeld 5">
            <a:extLst>
              <a:ext uri="{FF2B5EF4-FFF2-40B4-BE49-F238E27FC236}">
                <a16:creationId xmlns:a16="http://schemas.microsoft.com/office/drawing/2014/main" id="{7EF203D7-10D5-5A3E-E9DA-A9FD8B3B528E}"/>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1511141076"/>
      </p:ext>
    </p:extLst>
  </p:cSld>
  <p:clrMapOvr>
    <a:masterClrMapping/>
  </p:clrMapOvr>
  <p:extLst>
    <p:ext uri="{DCECCB84-F9BA-43D5-87BE-67443E8EF086}">
      <p15:sldGuideLst xmlns:p15="http://schemas.microsoft.com/office/powerpoint/2012/main">
        <p15:guide id="1" orient="horz" pos="913"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Nur Titel">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A83060C-75CF-2895-7351-D2A9A27A6505}"/>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itel 1">
            <a:extLst>
              <a:ext uri="{FF2B5EF4-FFF2-40B4-BE49-F238E27FC236}">
                <a16:creationId xmlns:a16="http://schemas.microsoft.com/office/drawing/2014/main" id="{8EBE91BF-8948-EB3C-E148-645CFC56353C}"/>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3" name="Grafik 2">
            <a:extLst>
              <a:ext uri="{FF2B5EF4-FFF2-40B4-BE49-F238E27FC236}">
                <a16:creationId xmlns:a16="http://schemas.microsoft.com/office/drawing/2014/main" id="{CD59CAEF-78D4-1688-E234-C2073FB756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4" y="-573"/>
            <a:ext cx="1112400" cy="1112400"/>
          </a:xfrm>
          <a:prstGeom prst="rect">
            <a:avLst/>
          </a:prstGeom>
        </p:spPr>
      </p:pic>
      <p:sp>
        <p:nvSpPr>
          <p:cNvPr id="2" name="Foliennummernplatzhalter 5">
            <a:extLst>
              <a:ext uri="{FF2B5EF4-FFF2-40B4-BE49-F238E27FC236}">
                <a16:creationId xmlns:a16="http://schemas.microsoft.com/office/drawing/2014/main" id="{51CC2FB2-1290-49FC-EBD7-5578EF44D7AA}"/>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7" name="Textfeld 6">
            <a:extLst>
              <a:ext uri="{FF2B5EF4-FFF2-40B4-BE49-F238E27FC236}">
                <a16:creationId xmlns:a16="http://schemas.microsoft.com/office/drawing/2014/main" id="{1908D36F-7AE3-D404-4941-B0E8447A3B80}"/>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663844951"/>
      </p:ext>
    </p:extLst>
  </p:cSld>
  <p:clrMapOvr>
    <a:masterClrMapping/>
  </p:clrMapOvr>
  <p:extLst>
    <p:ext uri="{DCECCB84-F9BA-43D5-87BE-67443E8EF086}">
      <p15:sldGuideLst xmlns:p15="http://schemas.microsoft.com/office/powerpoint/2012/main">
        <p15:guide id="1" orient="horz" pos="913"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10211770-D169-659B-B9E7-987A438A1FF3}"/>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itel 1">
            <a:extLst>
              <a:ext uri="{FF2B5EF4-FFF2-40B4-BE49-F238E27FC236}">
                <a16:creationId xmlns:a16="http://schemas.microsoft.com/office/drawing/2014/main" id="{B9F9AD72-2DC2-D1A8-BF18-1DFA7ABFE5C5}"/>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13" name="Grafik 12">
            <a:extLst>
              <a:ext uri="{FF2B5EF4-FFF2-40B4-BE49-F238E27FC236}">
                <a16:creationId xmlns:a16="http://schemas.microsoft.com/office/drawing/2014/main" id="{D6D83FA3-1069-E94E-62B2-9669B111A6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112400" cy="1112400"/>
          </a:xfrm>
          <a:prstGeom prst="rect">
            <a:avLst/>
          </a:prstGeom>
        </p:spPr>
      </p:pic>
      <p:sp>
        <p:nvSpPr>
          <p:cNvPr id="2" name="Foliennummernplatzhalter 5">
            <a:extLst>
              <a:ext uri="{FF2B5EF4-FFF2-40B4-BE49-F238E27FC236}">
                <a16:creationId xmlns:a16="http://schemas.microsoft.com/office/drawing/2014/main" id="{182EF6AC-434B-4747-3F79-8CC75CE77C5C}"/>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6" name="Textfeld 5">
            <a:extLst>
              <a:ext uri="{FF2B5EF4-FFF2-40B4-BE49-F238E27FC236}">
                <a16:creationId xmlns:a16="http://schemas.microsoft.com/office/drawing/2014/main" id="{7FB3D861-2A3E-CAD1-4693-996A0C6A2D4E}"/>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2977819879"/>
      </p:ext>
    </p:extLst>
  </p:cSld>
  <p:clrMapOvr>
    <a:masterClrMapping/>
  </p:clrMapOvr>
  <p:extLst>
    <p:ext uri="{DCECCB84-F9BA-43D5-87BE-67443E8EF086}">
      <p15:sldGuideLst xmlns:p15="http://schemas.microsoft.com/office/powerpoint/2012/main">
        <p15:guide id="1" orient="horz" pos="913"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theme" Target="../theme/theme2.xml"/><Relationship Id="rId1" Type="http://schemas.openxmlformats.org/officeDocument/2006/relationships/slideLayout" Target="../slideLayouts/slideLayout24.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2974086"/>
      </p:ext>
    </p:extLst>
  </p:cSld>
  <p:clrMap bg1="lt1" tx1="dk1" bg2="lt2" tx2="dk2" accent1="accent1" accent2="accent2" accent3="accent3" accent4="accent4" accent5="accent5" accent6="accent6" hlink="hlink" folHlink="folHlink"/>
  <p:sldLayoutIdLst>
    <p:sldLayoutId id="2147483928" r:id="rId1"/>
    <p:sldLayoutId id="2147483945" r:id="rId2"/>
    <p:sldLayoutId id="2147483930" r:id="rId3"/>
    <p:sldLayoutId id="2147483942" r:id="rId4"/>
    <p:sldLayoutId id="2147483933" r:id="rId5"/>
    <p:sldLayoutId id="2147483927" r:id="rId6"/>
    <p:sldLayoutId id="2147483881" r:id="rId7"/>
    <p:sldLayoutId id="2147483932" r:id="rId8"/>
    <p:sldLayoutId id="2147483658" r:id="rId9"/>
    <p:sldLayoutId id="2147483662" r:id="rId10"/>
    <p:sldLayoutId id="2147483654" r:id="rId11"/>
    <p:sldLayoutId id="2147483934" r:id="rId12"/>
    <p:sldLayoutId id="2147483935" r:id="rId13"/>
    <p:sldLayoutId id="2147483929" r:id="rId14"/>
    <p:sldLayoutId id="2147483880" r:id="rId15"/>
    <p:sldLayoutId id="2147483665" r:id="rId16"/>
    <p:sldLayoutId id="2147483926" r:id="rId17"/>
    <p:sldLayoutId id="2147483937" r:id="rId18"/>
    <p:sldLayoutId id="2147483938" r:id="rId19"/>
    <p:sldLayoutId id="2147483936" r:id="rId20"/>
    <p:sldLayoutId id="2147483939" r:id="rId21"/>
    <p:sldLayoutId id="2147483940" r:id="rId22"/>
    <p:sldLayoutId id="2147483943"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68DCE2B4-6F84-174A-8DFB-7FDE0702B3C1}"/>
              </a:ext>
            </a:extLst>
          </p:cNvPr>
          <p:cNvSpPr>
            <a:spLocks noGrp="1"/>
          </p:cNvSpPr>
          <p:nvPr>
            <p:ph type="sldNum" sz="quarter" idx="4"/>
          </p:nvPr>
        </p:nvSpPr>
        <p:spPr>
          <a:xfrm>
            <a:off x="410972" y="6446447"/>
            <a:ext cx="667912" cy="222641"/>
          </a:xfrm>
          <a:prstGeom prst="rect">
            <a:avLst/>
          </a:prstGeom>
        </p:spPr>
        <p:txBody>
          <a:bodyPr vert="horz" lIns="0" tIns="0" rIns="0" bIns="0" rtlCol="0" anchor="t" anchorCtr="0"/>
          <a:lstStyle>
            <a:lvl1pPr algn="r">
              <a:defRPr sz="1200" b="1">
                <a:solidFill>
                  <a:srgbClr val="8DC31A"/>
                </a:solidFill>
              </a:defRPr>
            </a:lvl1pPr>
          </a:lstStyle>
          <a:p>
            <a:pPr algn="l"/>
            <a:r>
              <a:rPr lang="de-DE" dirty="0"/>
              <a:t>Seite </a:t>
            </a:r>
            <a:fld id="{116EDF81-E62B-6D4E-87B5-2A3890D58C7C}" type="slidenum">
              <a:rPr lang="de-DE" smtClean="0"/>
              <a:pPr algn="l"/>
              <a:t>‹Nr.›</a:t>
            </a:fld>
            <a:endParaRPr lang="de-DE" dirty="0"/>
          </a:p>
        </p:txBody>
      </p:sp>
      <p:pic>
        <p:nvPicPr>
          <p:cNvPr id="8" name="Grafik 7">
            <a:extLst>
              <a:ext uri="{FF2B5EF4-FFF2-40B4-BE49-F238E27FC236}">
                <a16:creationId xmlns:a16="http://schemas.microsoft.com/office/drawing/2014/main" id="{CC27817D-62C6-6F44-BFA2-64D3470B220F}"/>
              </a:ext>
            </a:extLst>
          </p:cNvPr>
          <p:cNvPicPr>
            <a:picLocks noChangeAspect="1"/>
          </p:cNvPicPr>
          <p:nvPr userDrawn="1"/>
        </p:nvPicPr>
        <p:blipFill>
          <a:blip r:embed="rId3"/>
          <a:stretch>
            <a:fillRect/>
          </a:stretch>
        </p:blipFill>
        <p:spPr>
          <a:xfrm>
            <a:off x="8152528" y="6222108"/>
            <a:ext cx="375886" cy="375886"/>
          </a:xfrm>
          <a:prstGeom prst="rect">
            <a:avLst/>
          </a:prstGeom>
        </p:spPr>
      </p:pic>
      <p:sp>
        <p:nvSpPr>
          <p:cNvPr id="2" name="Textfeld 1">
            <a:extLst>
              <a:ext uri="{FF2B5EF4-FFF2-40B4-BE49-F238E27FC236}">
                <a16:creationId xmlns:a16="http://schemas.microsoft.com/office/drawing/2014/main" id="{A6616A7D-FA81-1749-8172-79CB4D23AFD9}"/>
              </a:ext>
            </a:extLst>
          </p:cNvPr>
          <p:cNvSpPr txBox="1"/>
          <p:nvPr userDrawn="1"/>
        </p:nvSpPr>
        <p:spPr>
          <a:xfrm>
            <a:off x="1133758" y="6447773"/>
            <a:ext cx="5091328" cy="184666"/>
          </a:xfrm>
          <a:prstGeom prst="rect">
            <a:avLst/>
          </a:prstGeom>
          <a:noFill/>
        </p:spPr>
        <p:txBody>
          <a:bodyPr wrap="square" lIns="0" tIns="0" rIns="0" bIns="0" rtlCol="0">
            <a:spAutoFit/>
          </a:bodyPr>
          <a:lstStyle/>
          <a:p>
            <a:pPr algn="l"/>
            <a:r>
              <a:rPr lang="de-DE" sz="1200" b="1" dirty="0">
                <a:solidFill>
                  <a:schemeClr val="tx2"/>
                </a:solidFill>
              </a:rPr>
              <a:t>IkKa – Instrumente für die kommunale Klimaschutzarbeit</a:t>
            </a:r>
            <a:r>
              <a:rPr lang="de-DE" sz="1200" b="1" baseline="0" dirty="0">
                <a:solidFill>
                  <a:schemeClr val="tx2"/>
                </a:solidFill>
              </a:rPr>
              <a:t> </a:t>
            </a:r>
            <a:endParaRPr lang="de-DE" sz="1200" dirty="0">
              <a:solidFill>
                <a:schemeClr val="tx2"/>
              </a:solidFill>
            </a:endParaRPr>
          </a:p>
        </p:txBody>
      </p:sp>
      <p:cxnSp>
        <p:nvCxnSpPr>
          <p:cNvPr id="12" name="Gerader Verbinder 11">
            <a:extLst>
              <a:ext uri="{FF2B5EF4-FFF2-40B4-BE49-F238E27FC236}">
                <a16:creationId xmlns:a16="http://schemas.microsoft.com/office/drawing/2014/main" id="{7A9D97B7-A5FE-433C-B830-F4680E37E3B2}"/>
              </a:ext>
            </a:extLst>
          </p:cNvPr>
          <p:cNvCxnSpPr>
            <a:cxnSpLocks/>
          </p:cNvCxnSpPr>
          <p:nvPr userDrawn="1"/>
        </p:nvCxnSpPr>
        <p:spPr>
          <a:xfrm>
            <a:off x="410972" y="6347464"/>
            <a:ext cx="7599172" cy="17178"/>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9" name="Grafik 8">
            <a:extLst>
              <a:ext uri="{FF2B5EF4-FFF2-40B4-BE49-F238E27FC236}">
                <a16:creationId xmlns:a16="http://schemas.microsoft.com/office/drawing/2014/main" id="{BFB6BBCD-AE33-4B9C-918A-EB353B22600F}"/>
              </a:ext>
            </a:extLst>
          </p:cNvPr>
          <p:cNvPicPr>
            <a:picLocks noChangeAspect="1"/>
          </p:cNvPicPr>
          <p:nvPr userDrawn="1"/>
        </p:nvPicPr>
        <p:blipFill>
          <a:blip r:embed="rId4"/>
          <a:stretch>
            <a:fillRect/>
          </a:stretch>
        </p:blipFill>
        <p:spPr>
          <a:xfrm>
            <a:off x="8721121" y="6206742"/>
            <a:ext cx="896767" cy="379170"/>
          </a:xfrm>
          <a:prstGeom prst="rect">
            <a:avLst/>
          </a:prstGeom>
        </p:spPr>
      </p:pic>
      <p:pic>
        <p:nvPicPr>
          <p:cNvPr id="3" name="Grafik 2">
            <a:extLst>
              <a:ext uri="{FF2B5EF4-FFF2-40B4-BE49-F238E27FC236}">
                <a16:creationId xmlns:a16="http://schemas.microsoft.com/office/drawing/2014/main" id="{2CDC48E8-6FB3-92A3-FBBF-CD69D64B7830}"/>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242236" y="5842979"/>
            <a:ext cx="1949764" cy="1008969"/>
          </a:xfrm>
          <a:prstGeom prst="rect">
            <a:avLst/>
          </a:prstGeom>
          <a:noFill/>
          <a:ln>
            <a:noFill/>
          </a:ln>
        </p:spPr>
      </p:pic>
      <p:pic>
        <p:nvPicPr>
          <p:cNvPr id="4" name="Grafik 3">
            <a:extLst>
              <a:ext uri="{FF2B5EF4-FFF2-40B4-BE49-F238E27FC236}">
                <a16:creationId xmlns:a16="http://schemas.microsoft.com/office/drawing/2014/main" id="{5CFE729A-58B9-CB0A-4378-686FAE06F4C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r="75087"/>
          <a:stretch/>
        </p:blipFill>
        <p:spPr bwMode="auto">
          <a:xfrm>
            <a:off x="9765924" y="6206742"/>
            <a:ext cx="377654" cy="375893"/>
          </a:xfrm>
          <a:prstGeom prst="rect">
            <a:avLst/>
          </a:prstGeom>
          <a:noFill/>
        </p:spPr>
      </p:pic>
    </p:spTree>
    <p:extLst>
      <p:ext uri="{BB962C8B-B14F-4D97-AF65-F5344CB8AC3E}">
        <p14:creationId xmlns:p14="http://schemas.microsoft.com/office/powerpoint/2010/main" val="1922143144"/>
      </p:ext>
    </p:extLst>
  </p:cSld>
  <p:clrMap bg1="lt1" tx1="dk1" bg2="lt2" tx2="dk2" accent1="accent1" accent2="accent2" accent3="accent3" accent4="accent4" accent5="accent5" accent6="accent6" hlink="hlink" folHlink="folHlink"/>
  <p:sldLayoutIdLst>
    <p:sldLayoutId id="2147483878" r:id="rId1"/>
  </p:sldLayoutIdLst>
  <p:hf hdr="0"/>
  <p:txStyles>
    <p:titleStyle>
      <a:lvl1pPr algn="l" defTabSz="914400" rtl="0" eaLnBrk="1" latinLnBrk="0" hangingPunct="1">
        <a:lnSpc>
          <a:spcPts val="2800"/>
        </a:lnSpc>
        <a:spcBef>
          <a:spcPct val="0"/>
        </a:spcBef>
        <a:buNone/>
        <a:defRPr sz="28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1"/>
        </a:buClr>
        <a:buSzPct val="100000"/>
        <a:buFont typeface="Arial" panose="020B0604020202020204" pitchFamily="34" charset="0"/>
        <a:buChar char="•"/>
        <a:tabLst/>
        <a:defRPr sz="2400" kern="1200">
          <a:solidFill>
            <a:schemeClr val="tx2"/>
          </a:solidFill>
          <a:latin typeface="+mn-lt"/>
          <a:ea typeface="+mn-ea"/>
          <a:cs typeface="+mn-cs"/>
        </a:defRPr>
      </a:lvl1pPr>
      <a:lvl2pPr marL="495300" indent="-225425" algn="l" defTabSz="914400" rtl="0" eaLnBrk="1" latinLnBrk="0" hangingPunct="1">
        <a:lnSpc>
          <a:spcPct val="90000"/>
        </a:lnSpc>
        <a:spcBef>
          <a:spcPts val="500"/>
        </a:spcBef>
        <a:buClr>
          <a:schemeClr val="tx1"/>
        </a:buClr>
        <a:buSzPct val="100000"/>
        <a:buFont typeface="Symbol" pitchFamily="2" charset="2"/>
        <a:buChar char="-"/>
        <a:tabLst/>
        <a:defRPr sz="2400" kern="1200">
          <a:solidFill>
            <a:schemeClr val="tx2"/>
          </a:solidFill>
          <a:latin typeface="+mn-lt"/>
          <a:ea typeface="+mn-ea"/>
          <a:cs typeface="+mn-cs"/>
        </a:defRPr>
      </a:lvl2pPr>
      <a:lvl3pPr marL="490538" indent="222250" algn="l" defTabSz="914400" rtl="0" eaLnBrk="1" latinLnBrk="0" hangingPunct="1">
        <a:lnSpc>
          <a:spcPct val="90000"/>
        </a:lnSpc>
        <a:spcBef>
          <a:spcPts val="500"/>
        </a:spcBef>
        <a:buFont typeface="Symbol" pitchFamily="2" charset="2"/>
        <a:buChar char="-"/>
        <a:tabLst/>
        <a:defRPr sz="2000" kern="1200">
          <a:solidFill>
            <a:schemeClr val="tx2"/>
          </a:solidFill>
          <a:latin typeface="+mn-lt"/>
          <a:ea typeface="+mn-ea"/>
          <a:cs typeface="+mn-cs"/>
        </a:defRPr>
      </a:lvl3pPr>
      <a:lvl4pPr marL="933450" indent="-212725" algn="l" defTabSz="914400" rtl="0" eaLnBrk="1" latinLnBrk="0" hangingPunct="1">
        <a:lnSpc>
          <a:spcPct val="90000"/>
        </a:lnSpc>
        <a:spcBef>
          <a:spcPts val="500"/>
        </a:spcBef>
        <a:buFont typeface="Symbol" pitchFamily="2" charset="2"/>
        <a:buChar char="-"/>
        <a:tabLst/>
        <a:defRPr sz="1800" kern="1200">
          <a:solidFill>
            <a:schemeClr val="tx2"/>
          </a:solidFill>
          <a:latin typeface="+mn-lt"/>
          <a:ea typeface="+mn-ea"/>
          <a:cs typeface="+mn-cs"/>
        </a:defRPr>
      </a:lvl4pPr>
      <a:lvl5pPr marL="933450" indent="-212725" algn="l" defTabSz="914400" rtl="0" eaLnBrk="1" latinLnBrk="0" hangingPunct="1">
        <a:lnSpc>
          <a:spcPct val="90000"/>
        </a:lnSpc>
        <a:spcBef>
          <a:spcPts val="500"/>
        </a:spcBef>
        <a:buFont typeface="Symbol" pitchFamily="2" charset="2"/>
        <a:buChar char="-"/>
        <a:tabLst/>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57">
          <p15:clr>
            <a:srgbClr val="F26B43"/>
          </p15:clr>
        </p15:guide>
        <p15:guide id="2" pos="257">
          <p15:clr>
            <a:srgbClr val="F26B43"/>
          </p15:clr>
        </p15:guide>
        <p15:guide id="9" pos="5337">
          <p15:clr>
            <a:srgbClr val="A4A3A4"/>
          </p15:clr>
        </p15:guide>
        <p15:guide id="17" orient="horz" pos="4201">
          <p15:clr>
            <a:srgbClr val="9FCC3B"/>
          </p15:clr>
        </p15:guide>
        <p15:guide id="27" orient="horz" pos="3748">
          <p15:clr>
            <a:srgbClr val="F26B43"/>
          </p15:clr>
        </p15:guide>
        <p15:guide id="28" orient="horz" pos="61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3.png"/><Relationship Id="rId1" Type="http://schemas.openxmlformats.org/officeDocument/2006/relationships/slideLayout" Target="../slideLayouts/slideLayout8.xml"/><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4.png"/><Relationship Id="rId1" Type="http://schemas.openxmlformats.org/officeDocument/2006/relationships/slideLayout" Target="../slideLayouts/slideLayout8.xml"/><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1EC76C2-43B2-6C81-6D2C-73E634AA3011}"/>
              </a:ext>
            </a:extLst>
          </p:cNvPr>
          <p:cNvSpPr txBox="1">
            <a:spLocks/>
          </p:cNvSpPr>
          <p:nvPr/>
        </p:nvSpPr>
        <p:spPr>
          <a:xfrm>
            <a:off x="381000" y="1965151"/>
            <a:ext cx="10515600" cy="8812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7ABAA3"/>
                </a:solidFill>
                <a:latin typeface="+mj-lt"/>
                <a:ea typeface="+mj-ea"/>
                <a:cs typeface="+mj-cs"/>
              </a:defRPr>
            </a:lvl1pPr>
          </a:lstStyle>
          <a:p>
            <a:r>
              <a:rPr lang="de-DE" dirty="0"/>
              <a:t>Arbeitshilfe „Ziele auf einen Blick“ </a:t>
            </a:r>
          </a:p>
        </p:txBody>
      </p:sp>
    </p:spTree>
    <p:extLst>
      <p:ext uri="{BB962C8B-B14F-4D97-AF65-F5344CB8AC3E}">
        <p14:creationId xmlns:p14="http://schemas.microsoft.com/office/powerpoint/2010/main" val="4154366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160A730A-BCE6-AF9F-2B70-31A5A65A074F}"/>
              </a:ext>
            </a:extLst>
          </p:cNvPr>
          <p:cNvSpPr>
            <a:spLocks noGrp="1"/>
          </p:cNvSpPr>
          <p:nvPr>
            <p:ph type="sldNum" sz="quarter" idx="4"/>
          </p:nvPr>
        </p:nvSpPr>
        <p:spPr/>
        <p:txBody>
          <a:bodyPr/>
          <a:lstStyle/>
          <a:p>
            <a:pPr algn="l"/>
            <a:r>
              <a:rPr lang="de-DE"/>
              <a:t>Seite </a:t>
            </a:r>
            <a:fld id="{116EDF81-E62B-6D4E-87B5-2A3890D58C7C}" type="slidenum">
              <a:rPr lang="de-DE" smtClean="0"/>
              <a:pPr algn="l"/>
              <a:t>10</a:t>
            </a:fld>
            <a:endParaRPr lang="de-DE" dirty="0"/>
          </a:p>
        </p:txBody>
      </p:sp>
      <p:pic>
        <p:nvPicPr>
          <p:cNvPr id="12" name="Grafik 11">
            <a:extLst>
              <a:ext uri="{FF2B5EF4-FFF2-40B4-BE49-F238E27FC236}">
                <a16:creationId xmlns:a16="http://schemas.microsoft.com/office/drawing/2014/main" id="{926D6C4E-E978-5F13-B484-893A73C16412}"/>
              </a:ext>
            </a:extLst>
          </p:cNvPr>
          <p:cNvPicPr>
            <a:picLocks noChangeAspect="1"/>
          </p:cNvPicPr>
          <p:nvPr/>
        </p:nvPicPr>
        <p:blipFill>
          <a:blip r:embed="rId2"/>
          <a:stretch>
            <a:fillRect/>
          </a:stretch>
        </p:blipFill>
        <p:spPr>
          <a:xfrm>
            <a:off x="589796" y="224413"/>
            <a:ext cx="11687045" cy="6614733"/>
          </a:xfrm>
          <a:prstGeom prst="rect">
            <a:avLst/>
          </a:prstGeom>
        </p:spPr>
      </p:pic>
      <p:pic>
        <p:nvPicPr>
          <p:cNvPr id="13" name="Grafik 12">
            <a:extLst>
              <a:ext uri="{FF2B5EF4-FFF2-40B4-BE49-F238E27FC236}">
                <a16:creationId xmlns:a16="http://schemas.microsoft.com/office/drawing/2014/main" id="{30DD208F-F639-EE4C-69D3-341C7BB95B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32843" y="43539"/>
            <a:ext cx="2940477" cy="1157469"/>
          </a:xfrm>
          <a:prstGeom prst="rect">
            <a:avLst/>
          </a:prstGeom>
        </p:spPr>
      </p:pic>
    </p:spTree>
    <p:extLst>
      <p:ext uri="{BB962C8B-B14F-4D97-AF65-F5344CB8AC3E}">
        <p14:creationId xmlns:p14="http://schemas.microsoft.com/office/powerpoint/2010/main" val="1619436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E3EEE33D-57D6-3FA8-97F5-6CEA565DEB36}"/>
              </a:ext>
            </a:extLst>
          </p:cNvPr>
          <p:cNvSpPr>
            <a:spLocks noGrp="1"/>
          </p:cNvSpPr>
          <p:nvPr>
            <p:ph type="sldNum" sz="quarter" idx="4"/>
          </p:nvPr>
        </p:nvSpPr>
        <p:spPr/>
        <p:txBody>
          <a:bodyPr/>
          <a:lstStyle/>
          <a:p>
            <a:pPr algn="l"/>
            <a:r>
              <a:rPr lang="de-DE"/>
              <a:t>Seite </a:t>
            </a:r>
            <a:fld id="{116EDF81-E62B-6D4E-87B5-2A3890D58C7C}" type="slidenum">
              <a:rPr lang="de-DE" smtClean="0"/>
              <a:pPr algn="l"/>
              <a:t>11</a:t>
            </a:fld>
            <a:endParaRPr lang="de-DE" dirty="0"/>
          </a:p>
        </p:txBody>
      </p:sp>
      <p:pic>
        <p:nvPicPr>
          <p:cNvPr id="12" name="Grafik 11">
            <a:extLst>
              <a:ext uri="{FF2B5EF4-FFF2-40B4-BE49-F238E27FC236}">
                <a16:creationId xmlns:a16="http://schemas.microsoft.com/office/drawing/2014/main" id="{31BF4818-63ED-4225-CCE8-C53E8D8A6B7B}"/>
              </a:ext>
            </a:extLst>
          </p:cNvPr>
          <p:cNvPicPr>
            <a:picLocks noChangeAspect="1"/>
          </p:cNvPicPr>
          <p:nvPr/>
        </p:nvPicPr>
        <p:blipFill>
          <a:blip r:embed="rId2"/>
          <a:stretch>
            <a:fillRect/>
          </a:stretch>
        </p:blipFill>
        <p:spPr>
          <a:xfrm>
            <a:off x="574952" y="222367"/>
            <a:ext cx="11711431" cy="6657409"/>
          </a:xfrm>
          <a:prstGeom prst="rect">
            <a:avLst/>
          </a:prstGeom>
        </p:spPr>
      </p:pic>
      <p:pic>
        <p:nvPicPr>
          <p:cNvPr id="13" name="Grafik 12">
            <a:extLst>
              <a:ext uri="{FF2B5EF4-FFF2-40B4-BE49-F238E27FC236}">
                <a16:creationId xmlns:a16="http://schemas.microsoft.com/office/drawing/2014/main" id="{4ABB47EB-35A4-A855-94E1-2C7E4DA537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32843" y="43539"/>
            <a:ext cx="2940477" cy="1157469"/>
          </a:xfrm>
          <a:prstGeom prst="rect">
            <a:avLst/>
          </a:prstGeom>
        </p:spPr>
      </p:pic>
    </p:spTree>
    <p:extLst>
      <p:ext uri="{BB962C8B-B14F-4D97-AF65-F5344CB8AC3E}">
        <p14:creationId xmlns:p14="http://schemas.microsoft.com/office/powerpoint/2010/main" val="1666274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7C5C4A7A-8F6D-2A48-5438-13073111FCF1}"/>
              </a:ext>
            </a:extLst>
          </p:cNvPr>
          <p:cNvSpPr>
            <a:spLocks noGrp="1"/>
          </p:cNvSpPr>
          <p:nvPr>
            <p:ph type="sldNum" sz="quarter" idx="4"/>
          </p:nvPr>
        </p:nvSpPr>
        <p:spPr/>
        <p:txBody>
          <a:bodyPr/>
          <a:lstStyle/>
          <a:p>
            <a:pPr algn="l"/>
            <a:r>
              <a:rPr lang="de-DE"/>
              <a:t>Seite </a:t>
            </a:r>
            <a:fld id="{116EDF81-E62B-6D4E-87B5-2A3890D58C7C}" type="slidenum">
              <a:rPr lang="de-DE" smtClean="0"/>
              <a:pPr algn="l"/>
              <a:t>12</a:t>
            </a:fld>
            <a:endParaRPr lang="de-DE" dirty="0"/>
          </a:p>
        </p:txBody>
      </p:sp>
      <p:pic>
        <p:nvPicPr>
          <p:cNvPr id="4" name="Grafik 3">
            <a:extLst>
              <a:ext uri="{FF2B5EF4-FFF2-40B4-BE49-F238E27FC236}">
                <a16:creationId xmlns:a16="http://schemas.microsoft.com/office/drawing/2014/main" id="{76B2DCE7-BEF3-298D-D2E4-AF50A128AE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32843" y="43539"/>
            <a:ext cx="2940477" cy="1157469"/>
          </a:xfrm>
          <a:prstGeom prst="rect">
            <a:avLst/>
          </a:prstGeom>
        </p:spPr>
      </p:pic>
      <p:pic>
        <p:nvPicPr>
          <p:cNvPr id="13" name="Grafik 12">
            <a:extLst>
              <a:ext uri="{FF2B5EF4-FFF2-40B4-BE49-F238E27FC236}">
                <a16:creationId xmlns:a16="http://schemas.microsoft.com/office/drawing/2014/main" id="{BADF862C-9088-CE08-154B-3922B2533E52}"/>
              </a:ext>
            </a:extLst>
          </p:cNvPr>
          <p:cNvPicPr>
            <a:picLocks noChangeAspect="1"/>
          </p:cNvPicPr>
          <p:nvPr/>
        </p:nvPicPr>
        <p:blipFill>
          <a:blip r:embed="rId4"/>
          <a:stretch>
            <a:fillRect/>
          </a:stretch>
        </p:blipFill>
        <p:spPr>
          <a:xfrm>
            <a:off x="598468" y="233840"/>
            <a:ext cx="11674852" cy="6614733"/>
          </a:xfrm>
          <a:prstGeom prst="rect">
            <a:avLst/>
          </a:prstGeom>
        </p:spPr>
      </p:pic>
    </p:spTree>
    <p:extLst>
      <p:ext uri="{BB962C8B-B14F-4D97-AF65-F5344CB8AC3E}">
        <p14:creationId xmlns:p14="http://schemas.microsoft.com/office/powerpoint/2010/main" val="1452377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2905146F-766E-78C0-DB3A-3C6BBE31B6E6}"/>
              </a:ext>
            </a:extLst>
          </p:cNvPr>
          <p:cNvSpPr txBox="1">
            <a:spLocks/>
          </p:cNvSpPr>
          <p:nvPr/>
        </p:nvSpPr>
        <p:spPr>
          <a:xfrm>
            <a:off x="410972" y="481211"/>
            <a:ext cx="10658475" cy="628812"/>
          </a:xfrm>
          <a:prstGeom prst="rect">
            <a:avLst/>
          </a:prstGeom>
        </p:spPr>
        <p:txBody>
          <a:bodyPr vert="horz" lIns="0" tIns="0" rIns="0" bIns="0" rtlCol="0" anchor="ctr" anchorCtr="0">
            <a:noAutofit/>
          </a:bodyPr>
          <a:lstStyle>
            <a:lvl1pPr algn="l" defTabSz="914400" rtl="0" eaLnBrk="1" latinLnBrk="0" hangingPunct="1">
              <a:lnSpc>
                <a:spcPts val="4700"/>
              </a:lnSpc>
              <a:spcBef>
                <a:spcPct val="0"/>
              </a:spcBef>
              <a:buNone/>
              <a:defRPr sz="4300" b="1" kern="1200">
                <a:solidFill>
                  <a:schemeClr val="tx1">
                    <a:lumMod val="65000"/>
                    <a:lumOff val="35000"/>
                  </a:schemeClr>
                </a:solidFill>
                <a:latin typeface="+mn-lt"/>
                <a:ea typeface="+mj-ea"/>
                <a:cs typeface="+mj-cs"/>
              </a:defRPr>
            </a:lvl1pPr>
          </a:lstStyle>
          <a:p>
            <a:pPr>
              <a:defRPr/>
            </a:pPr>
            <a:r>
              <a:rPr lang="de-DE" sz="2800" dirty="0">
                <a:solidFill>
                  <a:schemeClr val="bg1"/>
                </a:solidFill>
                <a:latin typeface="Calibri" panose="020F0502020204030204"/>
              </a:rPr>
              <a:t>Kontakt</a:t>
            </a:r>
            <a:endParaRPr kumimoji="0" lang="de-DE" sz="2800" b="1" i="0" u="none" strike="noStrike" kern="1200" cap="none" spc="0" normalizeH="0" baseline="0" noProof="0" dirty="0">
              <a:ln>
                <a:noFill/>
              </a:ln>
              <a:solidFill>
                <a:schemeClr val="bg1"/>
              </a:solidFill>
              <a:effectLst/>
              <a:uLnTx/>
              <a:uFillTx/>
              <a:latin typeface="Calibri" panose="020F0502020204030204"/>
              <a:ea typeface="+mj-ea"/>
              <a:cs typeface="+mj-cs"/>
            </a:endParaRPr>
          </a:p>
        </p:txBody>
      </p:sp>
      <p:sp>
        <p:nvSpPr>
          <p:cNvPr id="13" name="Textfeld 12">
            <a:extLst>
              <a:ext uri="{FF2B5EF4-FFF2-40B4-BE49-F238E27FC236}">
                <a16:creationId xmlns:a16="http://schemas.microsoft.com/office/drawing/2014/main" id="{1762D312-DCD5-6208-6A50-F72B50B9EB17}"/>
              </a:ext>
            </a:extLst>
          </p:cNvPr>
          <p:cNvSpPr txBox="1"/>
          <p:nvPr/>
        </p:nvSpPr>
        <p:spPr>
          <a:xfrm>
            <a:off x="233346" y="3429000"/>
            <a:ext cx="3594271" cy="773032"/>
          </a:xfrm>
          <a:prstGeom prst="rect">
            <a:avLst/>
          </a:prstGeom>
          <a:noFill/>
        </p:spPr>
        <p:txBody>
          <a:bodyPr wrap="square">
            <a:spAutoFit/>
          </a:bodyPr>
          <a:lstStyle/>
          <a:p>
            <a:pPr lvl="0">
              <a:lnSpc>
                <a:spcPct val="107000"/>
              </a:lnSpc>
            </a:pPr>
            <a:r>
              <a:rPr lang="de-DE" sz="1400" b="1" dirty="0">
                <a:solidFill>
                  <a:schemeClr val="bg1"/>
                </a:solidFill>
                <a:effectLst/>
                <a:latin typeface="+mj-lt"/>
                <a:ea typeface="Calibri" panose="020F0502020204030204" pitchFamily="34" charset="0"/>
                <a:cs typeface="Times New Roman" panose="02020603050405020304" pitchFamily="18" charset="0"/>
              </a:rPr>
              <a:t>Benjamin Gugel </a:t>
            </a:r>
          </a:p>
          <a:p>
            <a:pPr lvl="0">
              <a:lnSpc>
                <a:spcPct val="107000"/>
              </a:lnSpc>
            </a:pPr>
            <a:r>
              <a:rPr lang="de-DE" sz="1400" dirty="0">
                <a:solidFill>
                  <a:schemeClr val="bg1"/>
                </a:solidFill>
                <a:latin typeface="+mj-lt"/>
                <a:ea typeface="Calibri" panose="020F0502020204030204" pitchFamily="34" charset="0"/>
                <a:cs typeface="Times New Roman" panose="02020603050405020304" pitchFamily="18" charset="0"/>
              </a:rPr>
              <a:t>Telefon: </a:t>
            </a:r>
            <a:r>
              <a:rPr lang="de-DE" sz="1400" dirty="0">
                <a:solidFill>
                  <a:schemeClr val="bg1"/>
                </a:solidFill>
                <a:effectLst/>
                <a:latin typeface="+mj-lt"/>
                <a:ea typeface="Calibri" panose="020F0502020204030204" pitchFamily="34" charset="0"/>
                <a:cs typeface="Times New Roman" panose="02020603050405020304" pitchFamily="18" charset="0"/>
              </a:rPr>
              <a:t>06221 47 67-43</a:t>
            </a:r>
          </a:p>
          <a:p>
            <a:pPr lvl="0">
              <a:lnSpc>
                <a:spcPct val="107000"/>
              </a:lnSpc>
            </a:pPr>
            <a:r>
              <a:rPr lang="de-DE" sz="1400" dirty="0">
                <a:solidFill>
                  <a:schemeClr val="bg1"/>
                </a:solidFill>
                <a:latin typeface="+mj-lt"/>
                <a:ea typeface="Calibri" panose="020F0502020204030204" pitchFamily="34" charset="0"/>
                <a:cs typeface="Times New Roman" panose="02020603050405020304" pitchFamily="18" charset="0"/>
              </a:rPr>
              <a:t>E-Mail: </a:t>
            </a:r>
            <a:r>
              <a:rPr lang="de-DE" sz="1400" dirty="0">
                <a:solidFill>
                  <a:schemeClr val="bg1"/>
                </a:solidFill>
                <a:effectLst/>
                <a:latin typeface="+mj-lt"/>
                <a:ea typeface="Calibri" panose="020F0502020204030204" pitchFamily="34" charset="0"/>
                <a:cs typeface="Times New Roman" panose="02020603050405020304" pitchFamily="18" charset="0"/>
              </a:rPr>
              <a:t>benjamin.gugel@ifeu.de</a:t>
            </a:r>
          </a:p>
        </p:txBody>
      </p:sp>
      <p:sp>
        <p:nvSpPr>
          <p:cNvPr id="14" name="Textfeld 13">
            <a:extLst>
              <a:ext uri="{FF2B5EF4-FFF2-40B4-BE49-F238E27FC236}">
                <a16:creationId xmlns:a16="http://schemas.microsoft.com/office/drawing/2014/main" id="{CB4BDBF8-26A9-CAC5-292A-1A883B948647}"/>
              </a:ext>
            </a:extLst>
          </p:cNvPr>
          <p:cNvSpPr txBox="1"/>
          <p:nvPr/>
        </p:nvSpPr>
        <p:spPr>
          <a:xfrm>
            <a:off x="3827617" y="3429000"/>
            <a:ext cx="3594271" cy="773032"/>
          </a:xfrm>
          <a:prstGeom prst="rect">
            <a:avLst/>
          </a:prstGeom>
          <a:noFill/>
        </p:spPr>
        <p:txBody>
          <a:bodyPr wrap="square">
            <a:spAutoFit/>
          </a:bodyPr>
          <a:lstStyle/>
          <a:p>
            <a:pPr lvl="0">
              <a:lnSpc>
                <a:spcPct val="107000"/>
              </a:lnSpc>
            </a:pPr>
            <a:r>
              <a:rPr lang="de-DE" sz="1400" b="1" dirty="0">
                <a:solidFill>
                  <a:schemeClr val="bg1"/>
                </a:solidFill>
                <a:effectLst/>
                <a:latin typeface="+mj-lt"/>
                <a:ea typeface="Calibri" panose="020F0502020204030204" pitchFamily="34" charset="0"/>
                <a:cs typeface="Times New Roman" panose="02020603050405020304" pitchFamily="18" charset="0"/>
              </a:rPr>
              <a:t>Carsten Kuhn</a:t>
            </a:r>
          </a:p>
          <a:p>
            <a:pPr lvl="0">
              <a:lnSpc>
                <a:spcPct val="107000"/>
              </a:lnSpc>
            </a:pPr>
            <a:r>
              <a:rPr lang="de-DE" sz="1400" dirty="0">
                <a:solidFill>
                  <a:schemeClr val="bg1"/>
                </a:solidFill>
                <a:latin typeface="+mj-lt"/>
                <a:ea typeface="Calibri" panose="020F0502020204030204" pitchFamily="34" charset="0"/>
                <a:cs typeface="Times New Roman" panose="02020603050405020304" pitchFamily="18" charset="0"/>
              </a:rPr>
              <a:t>Telefon: </a:t>
            </a:r>
            <a:r>
              <a:rPr lang="de-DE" sz="1400" dirty="0">
                <a:solidFill>
                  <a:schemeClr val="bg1"/>
                </a:solidFill>
                <a:effectLst/>
                <a:latin typeface="+mj-lt"/>
                <a:ea typeface="Calibri" panose="020F0502020204030204" pitchFamily="34" charset="0"/>
                <a:cs typeface="Times New Roman" panose="02020603050405020304" pitchFamily="18" charset="0"/>
              </a:rPr>
              <a:t>069 717139-37</a:t>
            </a:r>
          </a:p>
          <a:p>
            <a:pPr lvl="0">
              <a:lnSpc>
                <a:spcPct val="107000"/>
              </a:lnSpc>
            </a:pPr>
            <a:r>
              <a:rPr lang="de-DE" sz="1400" dirty="0">
                <a:solidFill>
                  <a:schemeClr val="bg1"/>
                </a:solidFill>
                <a:latin typeface="+mj-lt"/>
                <a:ea typeface="Calibri" panose="020F0502020204030204" pitchFamily="34" charset="0"/>
                <a:cs typeface="Times New Roman" panose="02020603050405020304" pitchFamily="18" charset="0"/>
              </a:rPr>
              <a:t>E-Mail: </a:t>
            </a:r>
            <a:r>
              <a:rPr lang="de-DE" sz="1400" dirty="0">
                <a:solidFill>
                  <a:schemeClr val="bg1"/>
                </a:solidFill>
                <a:effectLst/>
                <a:latin typeface="+mj-lt"/>
                <a:ea typeface="Calibri" panose="020F0502020204030204" pitchFamily="34" charset="0"/>
                <a:cs typeface="Times New Roman" panose="02020603050405020304" pitchFamily="18" charset="0"/>
              </a:rPr>
              <a:t>c.kuhn@klimabuendnis.org</a:t>
            </a:r>
          </a:p>
        </p:txBody>
      </p:sp>
      <p:sp>
        <p:nvSpPr>
          <p:cNvPr id="15" name="Textfeld 14">
            <a:extLst>
              <a:ext uri="{FF2B5EF4-FFF2-40B4-BE49-F238E27FC236}">
                <a16:creationId xmlns:a16="http://schemas.microsoft.com/office/drawing/2014/main" id="{8A923D8B-5314-EBF7-E5CF-1C843994C4A0}"/>
              </a:ext>
            </a:extLst>
          </p:cNvPr>
          <p:cNvSpPr txBox="1"/>
          <p:nvPr/>
        </p:nvSpPr>
        <p:spPr>
          <a:xfrm>
            <a:off x="7421888" y="3429000"/>
            <a:ext cx="3594271" cy="773032"/>
          </a:xfrm>
          <a:prstGeom prst="rect">
            <a:avLst/>
          </a:prstGeom>
          <a:noFill/>
        </p:spPr>
        <p:txBody>
          <a:bodyPr wrap="square">
            <a:spAutoFit/>
          </a:bodyPr>
          <a:lstStyle/>
          <a:p>
            <a:pPr lvl="0">
              <a:lnSpc>
                <a:spcPct val="107000"/>
              </a:lnSpc>
            </a:pPr>
            <a:r>
              <a:rPr lang="de-DE" sz="1400" b="1" dirty="0">
                <a:solidFill>
                  <a:schemeClr val="bg1"/>
                </a:solidFill>
                <a:effectLst/>
                <a:latin typeface="+mj-lt"/>
                <a:ea typeface="Calibri" panose="020F0502020204030204" pitchFamily="34" charset="0"/>
                <a:cs typeface="Times New Roman" panose="02020603050405020304" pitchFamily="18" charset="0"/>
              </a:rPr>
              <a:t>Marion Elle</a:t>
            </a:r>
          </a:p>
          <a:p>
            <a:pPr lvl="0">
              <a:lnSpc>
                <a:spcPct val="107000"/>
              </a:lnSpc>
            </a:pPr>
            <a:r>
              <a:rPr lang="de-DE" sz="1400" dirty="0">
                <a:solidFill>
                  <a:schemeClr val="bg1"/>
                </a:solidFill>
                <a:latin typeface="+mj-lt"/>
                <a:ea typeface="Calibri" panose="020F0502020204030204" pitchFamily="34" charset="0"/>
                <a:cs typeface="Times New Roman" panose="02020603050405020304" pitchFamily="18" charset="0"/>
              </a:rPr>
              <a:t>Telefon: </a:t>
            </a:r>
            <a:r>
              <a:rPr lang="de-DE" sz="1400" dirty="0">
                <a:solidFill>
                  <a:schemeClr val="bg1"/>
                </a:solidFill>
                <a:effectLst/>
                <a:latin typeface="+mj-lt"/>
                <a:ea typeface="Calibri" panose="020F0502020204030204" pitchFamily="34" charset="0"/>
                <a:cs typeface="Times New Roman" panose="02020603050405020304" pitchFamily="18" charset="0"/>
              </a:rPr>
              <a:t>0341 224762-15</a:t>
            </a:r>
          </a:p>
          <a:p>
            <a:pPr lvl="0">
              <a:lnSpc>
                <a:spcPct val="107000"/>
              </a:lnSpc>
            </a:pPr>
            <a:r>
              <a:rPr lang="de-DE" sz="1400" dirty="0">
                <a:solidFill>
                  <a:schemeClr val="bg1"/>
                </a:solidFill>
                <a:latin typeface="+mj-lt"/>
                <a:ea typeface="Calibri" panose="020F0502020204030204" pitchFamily="34" charset="0"/>
                <a:cs typeface="Times New Roman" panose="02020603050405020304" pitchFamily="18" charset="0"/>
              </a:rPr>
              <a:t>E-Mail: marion.elle@ie-leipzig.com </a:t>
            </a:r>
            <a:endParaRPr lang="de-DE" sz="1400" dirty="0">
              <a:solidFill>
                <a:schemeClr val="bg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9308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2CAE445-A6C6-591A-0DB5-5502836E3D00}"/>
              </a:ext>
            </a:extLst>
          </p:cNvPr>
          <p:cNvSpPr>
            <a:spLocks noGrp="1"/>
          </p:cNvSpPr>
          <p:nvPr>
            <p:ph type="title"/>
          </p:nvPr>
        </p:nvSpPr>
        <p:spPr>
          <a:prstGeom prst="rect">
            <a:avLst/>
          </a:prstGeom>
        </p:spPr>
        <p:txBody>
          <a:bodyPr>
            <a:normAutofit/>
          </a:bodyPr>
          <a:lstStyle/>
          <a:p>
            <a:r>
              <a:rPr lang="de-DE" sz="2800" dirty="0"/>
              <a:t>Verwendungshinweise</a:t>
            </a:r>
          </a:p>
        </p:txBody>
      </p:sp>
      <p:sp>
        <p:nvSpPr>
          <p:cNvPr id="2" name="Foliennummernplatzhalter 1">
            <a:extLst>
              <a:ext uri="{FF2B5EF4-FFF2-40B4-BE49-F238E27FC236}">
                <a16:creationId xmlns:a16="http://schemas.microsoft.com/office/drawing/2014/main" id="{0D58534C-76DB-4DBA-AA81-07AD6258EF46}"/>
              </a:ext>
            </a:extLst>
          </p:cNvPr>
          <p:cNvSpPr>
            <a:spLocks noGrp="1"/>
          </p:cNvSpPr>
          <p:nvPr>
            <p:ph type="sldNum" sz="quarter" idx="4"/>
          </p:nvPr>
        </p:nvSpPr>
        <p:spPr>
          <a:prstGeom prst="rect">
            <a:avLst/>
          </a:prstGeom>
        </p:spPr>
        <p:txBody>
          <a:bodyPr/>
          <a:lstStyle/>
          <a:p>
            <a:pPr algn="l"/>
            <a:r>
              <a:rPr lang="de-DE" dirty="0"/>
              <a:t>Seite </a:t>
            </a:r>
            <a:fld id="{116EDF81-E62B-6D4E-87B5-2A3890D58C7C}" type="slidenum">
              <a:rPr lang="de-DE" smtClean="0"/>
              <a:pPr algn="l"/>
              <a:t>2</a:t>
            </a:fld>
            <a:endParaRPr lang="de-DE" dirty="0"/>
          </a:p>
        </p:txBody>
      </p:sp>
      <p:pic>
        <p:nvPicPr>
          <p:cNvPr id="3" name="Grafik 2">
            <a:extLst>
              <a:ext uri="{FF2B5EF4-FFF2-40B4-BE49-F238E27FC236}">
                <a16:creationId xmlns:a16="http://schemas.microsoft.com/office/drawing/2014/main" id="{E943260D-2244-C4AB-C486-23BF14399865}"/>
              </a:ext>
            </a:extLst>
          </p:cNvPr>
          <p:cNvPicPr>
            <a:picLocks noChangeAspect="1"/>
          </p:cNvPicPr>
          <p:nvPr/>
        </p:nvPicPr>
        <p:blipFill>
          <a:blip r:embed="rId3"/>
          <a:stretch>
            <a:fillRect/>
          </a:stretch>
        </p:blipFill>
        <p:spPr>
          <a:xfrm>
            <a:off x="462926" y="1779815"/>
            <a:ext cx="6425741" cy="4334632"/>
          </a:xfrm>
          <a:prstGeom prst="rect">
            <a:avLst/>
          </a:prstGeom>
        </p:spPr>
      </p:pic>
    </p:spTree>
    <p:extLst>
      <p:ext uri="{BB962C8B-B14F-4D97-AF65-F5344CB8AC3E}">
        <p14:creationId xmlns:p14="http://schemas.microsoft.com/office/powerpoint/2010/main" val="3568074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71661E7-C4B2-2044-0797-474F8C7AD662}"/>
              </a:ext>
            </a:extLst>
          </p:cNvPr>
          <p:cNvSpPr>
            <a:spLocks noGrp="1"/>
          </p:cNvSpPr>
          <p:nvPr>
            <p:ph type="sldNum" sz="quarter" idx="4"/>
          </p:nvPr>
        </p:nvSpPr>
        <p:spPr/>
        <p:txBody>
          <a:bodyPr/>
          <a:lstStyle/>
          <a:p>
            <a:pPr algn="l"/>
            <a:r>
              <a:rPr lang="de-DE"/>
              <a:t>Seite </a:t>
            </a:r>
            <a:fld id="{116EDF81-E62B-6D4E-87B5-2A3890D58C7C}" type="slidenum">
              <a:rPr lang="de-DE" smtClean="0"/>
              <a:pPr algn="l"/>
              <a:t>3</a:t>
            </a:fld>
            <a:endParaRPr lang="de-DE" dirty="0"/>
          </a:p>
        </p:txBody>
      </p:sp>
      <p:sp>
        <p:nvSpPr>
          <p:cNvPr id="7" name="Titel 1">
            <a:extLst>
              <a:ext uri="{FF2B5EF4-FFF2-40B4-BE49-F238E27FC236}">
                <a16:creationId xmlns:a16="http://schemas.microsoft.com/office/drawing/2014/main" id="{DAFDAB04-EC94-5480-2425-920A3D96B022}"/>
              </a:ext>
            </a:extLst>
          </p:cNvPr>
          <p:cNvSpPr>
            <a:spLocks noGrp="1"/>
          </p:cNvSpPr>
          <p:nvPr>
            <p:ph type="title"/>
          </p:nvPr>
        </p:nvSpPr>
        <p:spPr>
          <a:xfrm>
            <a:off x="1211068" y="318907"/>
            <a:ext cx="10515600" cy="557139"/>
          </a:xfrm>
        </p:spPr>
        <p:txBody>
          <a:bodyPr/>
          <a:lstStyle/>
          <a:p>
            <a:r>
              <a:rPr lang="de-DE" dirty="0"/>
              <a:t>Arbeitshinweise</a:t>
            </a:r>
          </a:p>
        </p:txBody>
      </p:sp>
      <p:pic>
        <p:nvPicPr>
          <p:cNvPr id="19" name="Grafik 18">
            <a:extLst>
              <a:ext uri="{FF2B5EF4-FFF2-40B4-BE49-F238E27FC236}">
                <a16:creationId xmlns:a16="http://schemas.microsoft.com/office/drawing/2014/main" id="{99121B51-987D-B2E2-D555-CA3977FC9054}"/>
              </a:ext>
            </a:extLst>
          </p:cNvPr>
          <p:cNvPicPr>
            <a:picLocks noChangeAspect="1"/>
          </p:cNvPicPr>
          <p:nvPr/>
        </p:nvPicPr>
        <p:blipFill>
          <a:blip r:embed="rId2"/>
          <a:stretch>
            <a:fillRect/>
          </a:stretch>
        </p:blipFill>
        <p:spPr>
          <a:xfrm>
            <a:off x="695325" y="1773238"/>
            <a:ext cx="9089924" cy="3840813"/>
          </a:xfrm>
          <a:prstGeom prst="rect">
            <a:avLst/>
          </a:prstGeom>
        </p:spPr>
      </p:pic>
    </p:spTree>
    <p:extLst>
      <p:ext uri="{BB962C8B-B14F-4D97-AF65-F5344CB8AC3E}">
        <p14:creationId xmlns:p14="http://schemas.microsoft.com/office/powerpoint/2010/main" val="1615075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E8D225B-145B-BF3C-82D3-5A4E5E4FBC62}"/>
              </a:ext>
            </a:extLst>
          </p:cNvPr>
          <p:cNvSpPr>
            <a:spLocks noGrp="1"/>
          </p:cNvSpPr>
          <p:nvPr>
            <p:ph type="sldNum" sz="quarter" idx="4"/>
          </p:nvPr>
        </p:nvSpPr>
        <p:spPr/>
        <p:txBody>
          <a:bodyPr/>
          <a:lstStyle/>
          <a:p>
            <a:pPr algn="l"/>
            <a:r>
              <a:rPr lang="de-DE"/>
              <a:t>Seite </a:t>
            </a:r>
            <a:fld id="{116EDF81-E62B-6D4E-87B5-2A3890D58C7C}" type="slidenum">
              <a:rPr lang="de-DE" smtClean="0"/>
              <a:pPr algn="l"/>
              <a:t>4</a:t>
            </a:fld>
            <a:endParaRPr lang="de-DE" dirty="0"/>
          </a:p>
        </p:txBody>
      </p:sp>
      <p:grpSp>
        <p:nvGrpSpPr>
          <p:cNvPr id="4" name="Gruppieren 3">
            <a:extLst>
              <a:ext uri="{FF2B5EF4-FFF2-40B4-BE49-F238E27FC236}">
                <a16:creationId xmlns:a16="http://schemas.microsoft.com/office/drawing/2014/main" id="{0D6AE9EF-2D4A-BDAD-8F86-B1BB5648EC34}"/>
              </a:ext>
            </a:extLst>
          </p:cNvPr>
          <p:cNvGrpSpPr/>
          <p:nvPr/>
        </p:nvGrpSpPr>
        <p:grpSpPr>
          <a:xfrm>
            <a:off x="978629" y="1396701"/>
            <a:ext cx="10980478" cy="4781775"/>
            <a:chOff x="978629" y="1396701"/>
            <a:chExt cx="10980478" cy="4781775"/>
          </a:xfrm>
        </p:grpSpPr>
        <p:pic>
          <p:nvPicPr>
            <p:cNvPr id="5" name="Grafik 4">
              <a:extLst>
                <a:ext uri="{FF2B5EF4-FFF2-40B4-BE49-F238E27FC236}">
                  <a16:creationId xmlns:a16="http://schemas.microsoft.com/office/drawing/2014/main" id="{F7C0C2B5-A5B6-8DD2-3A47-1E07A424C90B}"/>
                </a:ext>
              </a:extLst>
            </p:cNvPr>
            <p:cNvPicPr>
              <a:picLocks noChangeAspect="1"/>
            </p:cNvPicPr>
            <p:nvPr/>
          </p:nvPicPr>
          <p:blipFill>
            <a:blip r:embed="rId2"/>
            <a:stretch>
              <a:fillRect/>
            </a:stretch>
          </p:blipFill>
          <p:spPr>
            <a:xfrm>
              <a:off x="1604839" y="2719855"/>
              <a:ext cx="8712521" cy="345862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pic>
        <p:grpSp>
          <p:nvGrpSpPr>
            <p:cNvPr id="6" name="Gruppieren 5">
              <a:extLst>
                <a:ext uri="{FF2B5EF4-FFF2-40B4-BE49-F238E27FC236}">
                  <a16:creationId xmlns:a16="http://schemas.microsoft.com/office/drawing/2014/main" id="{DF6A676E-DDA6-259D-A9BA-F7043F0BFE65}"/>
                </a:ext>
              </a:extLst>
            </p:cNvPr>
            <p:cNvGrpSpPr/>
            <p:nvPr/>
          </p:nvGrpSpPr>
          <p:grpSpPr>
            <a:xfrm>
              <a:off x="978629" y="1396701"/>
              <a:ext cx="10980478" cy="781236"/>
              <a:chOff x="946048" y="1273454"/>
              <a:chExt cx="10980478" cy="781236"/>
            </a:xfrm>
          </p:grpSpPr>
          <p:sp>
            <p:nvSpPr>
              <p:cNvPr id="13" name="Textfeld 12">
                <a:extLst>
                  <a:ext uri="{FF2B5EF4-FFF2-40B4-BE49-F238E27FC236}">
                    <a16:creationId xmlns:a16="http://schemas.microsoft.com/office/drawing/2014/main" id="{E3D3FF41-88F6-DEE1-8A95-F65416024843}"/>
                  </a:ext>
                </a:extLst>
              </p:cNvPr>
              <p:cNvSpPr txBox="1"/>
              <p:nvPr/>
            </p:nvSpPr>
            <p:spPr>
              <a:xfrm>
                <a:off x="946048" y="1285249"/>
                <a:ext cx="1993452" cy="769441"/>
              </a:xfrm>
              <a:prstGeom prst="rect">
                <a:avLst/>
              </a:prstGeom>
              <a:noFill/>
            </p:spPr>
            <p:txBody>
              <a:bodyPr wrap="square">
                <a:spAutoFit/>
              </a:bodyPr>
              <a:lstStyle/>
              <a:p>
                <a:r>
                  <a:rPr lang="de-DE" sz="1100" dirty="0">
                    <a:solidFill>
                      <a:srgbClr val="17B5E9"/>
                    </a:solidFill>
                  </a:rPr>
                  <a:t>Welche Vision/Leitbild wird angestrebt? Welche „wertebasierte“ Festlegungen werden getroffen? </a:t>
                </a:r>
              </a:p>
            </p:txBody>
          </p:sp>
          <p:sp>
            <p:nvSpPr>
              <p:cNvPr id="14" name="Textfeld 13">
                <a:extLst>
                  <a:ext uri="{FF2B5EF4-FFF2-40B4-BE49-F238E27FC236}">
                    <a16:creationId xmlns:a16="http://schemas.microsoft.com/office/drawing/2014/main" id="{DFD843A3-9F47-A4AE-B5C0-634167E5E6E0}"/>
                  </a:ext>
                </a:extLst>
              </p:cNvPr>
              <p:cNvSpPr txBox="1"/>
              <p:nvPr/>
            </p:nvSpPr>
            <p:spPr>
              <a:xfrm>
                <a:off x="3499559" y="1285249"/>
                <a:ext cx="990959" cy="600164"/>
              </a:xfrm>
              <a:prstGeom prst="rect">
                <a:avLst/>
              </a:prstGeom>
              <a:noFill/>
            </p:spPr>
            <p:txBody>
              <a:bodyPr wrap="square">
                <a:spAutoFit/>
              </a:bodyPr>
              <a:lstStyle/>
              <a:p>
                <a:r>
                  <a:rPr lang="de-DE" sz="1100" dirty="0">
                    <a:solidFill>
                      <a:srgbClr val="17B5E9"/>
                    </a:solidFill>
                  </a:rPr>
                  <a:t>Welches Zieljahr wird angestrebt? </a:t>
                </a:r>
              </a:p>
            </p:txBody>
          </p:sp>
          <p:sp>
            <p:nvSpPr>
              <p:cNvPr id="15" name="Textfeld 14">
                <a:extLst>
                  <a:ext uri="{FF2B5EF4-FFF2-40B4-BE49-F238E27FC236}">
                    <a16:creationId xmlns:a16="http://schemas.microsoft.com/office/drawing/2014/main" id="{FC4EB672-8E0E-E546-D324-0CA0EE8D0240}"/>
                  </a:ext>
                </a:extLst>
              </p:cNvPr>
              <p:cNvSpPr txBox="1"/>
              <p:nvPr/>
            </p:nvSpPr>
            <p:spPr>
              <a:xfrm>
                <a:off x="5050578" y="1285249"/>
                <a:ext cx="1993452" cy="769441"/>
              </a:xfrm>
              <a:prstGeom prst="rect">
                <a:avLst/>
              </a:prstGeom>
              <a:noFill/>
            </p:spPr>
            <p:txBody>
              <a:bodyPr wrap="square">
                <a:spAutoFit/>
              </a:bodyPr>
              <a:lstStyle/>
              <a:p>
                <a:r>
                  <a:rPr lang="de-DE" sz="1100" dirty="0">
                    <a:solidFill>
                      <a:srgbClr val="17B5E9"/>
                    </a:solidFill>
                  </a:rPr>
                  <a:t>Welche übergeordneten Entwicklungspfade (Strategien) für Minderungen werden festgelegt? </a:t>
                </a:r>
              </a:p>
            </p:txBody>
          </p:sp>
          <p:sp>
            <p:nvSpPr>
              <p:cNvPr id="16" name="Textfeld 15">
                <a:extLst>
                  <a:ext uri="{FF2B5EF4-FFF2-40B4-BE49-F238E27FC236}">
                    <a16:creationId xmlns:a16="http://schemas.microsoft.com/office/drawing/2014/main" id="{D2D91502-B096-7010-D899-18ACD76BEB03}"/>
                  </a:ext>
                </a:extLst>
              </p:cNvPr>
              <p:cNvSpPr txBox="1"/>
              <p:nvPr/>
            </p:nvSpPr>
            <p:spPr>
              <a:xfrm>
                <a:off x="7044030" y="1273454"/>
                <a:ext cx="1993452" cy="769441"/>
              </a:xfrm>
              <a:prstGeom prst="rect">
                <a:avLst/>
              </a:prstGeom>
              <a:noFill/>
            </p:spPr>
            <p:txBody>
              <a:bodyPr wrap="square">
                <a:spAutoFit/>
              </a:bodyPr>
              <a:lstStyle/>
              <a:p>
                <a:r>
                  <a:rPr lang="de-DE" sz="1100" dirty="0">
                    <a:solidFill>
                      <a:srgbClr val="17B5E9"/>
                    </a:solidFill>
                  </a:rPr>
                  <a:t>Welche Teilziele für bestimmte Bereiche gibt es? (z.B. Gebäude, Verkehr, Ausbau Erneuerbarer Energien, etc.)</a:t>
                </a:r>
              </a:p>
            </p:txBody>
          </p:sp>
          <p:sp>
            <p:nvSpPr>
              <p:cNvPr id="17" name="Textfeld 16">
                <a:extLst>
                  <a:ext uri="{FF2B5EF4-FFF2-40B4-BE49-F238E27FC236}">
                    <a16:creationId xmlns:a16="http://schemas.microsoft.com/office/drawing/2014/main" id="{78D6E824-82D0-36B1-6C7E-98BD94EDF12E}"/>
                  </a:ext>
                </a:extLst>
              </p:cNvPr>
              <p:cNvSpPr txBox="1"/>
              <p:nvPr/>
            </p:nvSpPr>
            <p:spPr>
              <a:xfrm>
                <a:off x="9659937" y="1285249"/>
                <a:ext cx="2266589" cy="769441"/>
              </a:xfrm>
              <a:prstGeom prst="rect">
                <a:avLst/>
              </a:prstGeom>
              <a:noFill/>
            </p:spPr>
            <p:txBody>
              <a:bodyPr wrap="square">
                <a:spAutoFit/>
              </a:bodyPr>
              <a:lstStyle/>
              <a:p>
                <a:r>
                  <a:rPr lang="de-DE" sz="1100" dirty="0">
                    <a:solidFill>
                      <a:srgbClr val="17B5E9"/>
                    </a:solidFill>
                  </a:rPr>
                  <a:t>Wie ist der Umgang mit Ökostrom, freiwilliger Kompensation oder CO</a:t>
                </a:r>
                <a:r>
                  <a:rPr lang="de-DE" sz="1100" baseline="-25000" dirty="0">
                    <a:solidFill>
                      <a:srgbClr val="17B5E9"/>
                    </a:solidFill>
                  </a:rPr>
                  <a:t>2</a:t>
                </a:r>
                <a:r>
                  <a:rPr lang="de-DE" sz="1100" dirty="0">
                    <a:solidFill>
                      <a:srgbClr val="17B5E9"/>
                    </a:solidFill>
                  </a:rPr>
                  <a:t>-Senken? Wie geht man um mit Zielverfehlungen? </a:t>
                </a:r>
              </a:p>
            </p:txBody>
          </p:sp>
        </p:grpSp>
        <p:grpSp>
          <p:nvGrpSpPr>
            <p:cNvPr id="7" name="Gruppieren 6">
              <a:extLst>
                <a:ext uri="{FF2B5EF4-FFF2-40B4-BE49-F238E27FC236}">
                  <a16:creationId xmlns:a16="http://schemas.microsoft.com/office/drawing/2014/main" id="{45FFFAE3-2C40-DCF9-C195-6891BD2954E9}"/>
                </a:ext>
              </a:extLst>
            </p:cNvPr>
            <p:cNvGrpSpPr/>
            <p:nvPr/>
          </p:nvGrpSpPr>
          <p:grpSpPr>
            <a:xfrm>
              <a:off x="1450975" y="2195123"/>
              <a:ext cx="8441243" cy="490359"/>
              <a:chOff x="1433747" y="1950414"/>
              <a:chExt cx="8441243" cy="490359"/>
            </a:xfrm>
          </p:grpSpPr>
          <p:cxnSp>
            <p:nvCxnSpPr>
              <p:cNvPr id="8" name="Gerade Verbindung mit Pfeil 7">
                <a:extLst>
                  <a:ext uri="{FF2B5EF4-FFF2-40B4-BE49-F238E27FC236}">
                    <a16:creationId xmlns:a16="http://schemas.microsoft.com/office/drawing/2014/main" id="{2A84006F-02DB-B98F-01B6-EE26C0688EE5}"/>
                  </a:ext>
                </a:extLst>
              </p:cNvPr>
              <p:cNvCxnSpPr>
                <a:cxnSpLocks/>
              </p:cNvCxnSpPr>
              <p:nvPr/>
            </p:nvCxnSpPr>
            <p:spPr>
              <a:xfrm>
                <a:off x="1433747" y="1950414"/>
                <a:ext cx="302156" cy="393111"/>
              </a:xfrm>
              <a:prstGeom prst="straightConnector1">
                <a:avLst/>
              </a:prstGeom>
              <a:ln>
                <a:solidFill>
                  <a:srgbClr val="17B5E9"/>
                </a:solidFill>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FF2B5EF4-FFF2-40B4-BE49-F238E27FC236}">
                    <a16:creationId xmlns:a16="http://schemas.microsoft.com/office/drawing/2014/main" id="{520CBFAC-418C-42F1-A05B-A5A5E5BB7C1F}"/>
                  </a:ext>
                </a:extLst>
              </p:cNvPr>
              <p:cNvCxnSpPr>
                <a:cxnSpLocks/>
              </p:cNvCxnSpPr>
              <p:nvPr/>
            </p:nvCxnSpPr>
            <p:spPr>
              <a:xfrm>
                <a:off x="3886629" y="1950414"/>
                <a:ext cx="0" cy="425168"/>
              </a:xfrm>
              <a:prstGeom prst="straightConnector1">
                <a:avLst/>
              </a:prstGeom>
              <a:ln>
                <a:solidFill>
                  <a:srgbClr val="17B5E9"/>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29D78FA8-C024-824B-0AE6-219E5ACE5BB6}"/>
                  </a:ext>
                </a:extLst>
              </p:cNvPr>
              <p:cNvCxnSpPr>
                <a:cxnSpLocks/>
              </p:cNvCxnSpPr>
              <p:nvPr/>
            </p:nvCxnSpPr>
            <p:spPr>
              <a:xfrm>
                <a:off x="5720345" y="1950414"/>
                <a:ext cx="0" cy="425168"/>
              </a:xfrm>
              <a:prstGeom prst="straightConnector1">
                <a:avLst/>
              </a:prstGeom>
              <a:ln>
                <a:solidFill>
                  <a:srgbClr val="17B5E9"/>
                </a:solidFill>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a:extLst>
                  <a:ext uri="{FF2B5EF4-FFF2-40B4-BE49-F238E27FC236}">
                    <a16:creationId xmlns:a16="http://schemas.microsoft.com/office/drawing/2014/main" id="{90D75253-4AAF-0F11-8E19-F2A539C63F6E}"/>
                  </a:ext>
                </a:extLst>
              </p:cNvPr>
              <p:cNvCxnSpPr>
                <a:cxnSpLocks/>
              </p:cNvCxnSpPr>
              <p:nvPr/>
            </p:nvCxnSpPr>
            <p:spPr>
              <a:xfrm>
                <a:off x="7572375" y="1950414"/>
                <a:ext cx="0" cy="425168"/>
              </a:xfrm>
              <a:prstGeom prst="straightConnector1">
                <a:avLst/>
              </a:prstGeom>
              <a:ln>
                <a:solidFill>
                  <a:srgbClr val="17B5E9"/>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55D4F69D-1735-3425-0730-CC65B602DE34}"/>
                  </a:ext>
                </a:extLst>
              </p:cNvPr>
              <p:cNvCxnSpPr>
                <a:cxnSpLocks/>
              </p:cNvCxnSpPr>
              <p:nvPr/>
            </p:nvCxnSpPr>
            <p:spPr>
              <a:xfrm flipH="1">
                <a:off x="9534586" y="1950414"/>
                <a:ext cx="340404" cy="490359"/>
              </a:xfrm>
              <a:prstGeom prst="straightConnector1">
                <a:avLst/>
              </a:prstGeom>
              <a:ln>
                <a:solidFill>
                  <a:srgbClr val="17B5E9"/>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18" name="Titel 1">
            <a:extLst>
              <a:ext uri="{FF2B5EF4-FFF2-40B4-BE49-F238E27FC236}">
                <a16:creationId xmlns:a16="http://schemas.microsoft.com/office/drawing/2014/main" id="{8AAB4015-2505-BF85-39E4-73DD3A4F00FE}"/>
              </a:ext>
            </a:extLst>
          </p:cNvPr>
          <p:cNvSpPr>
            <a:spLocks noGrp="1"/>
          </p:cNvSpPr>
          <p:nvPr>
            <p:ph type="title"/>
          </p:nvPr>
        </p:nvSpPr>
        <p:spPr>
          <a:xfrm>
            <a:off x="1211068" y="318907"/>
            <a:ext cx="10515600" cy="557139"/>
          </a:xfrm>
        </p:spPr>
        <p:txBody>
          <a:bodyPr/>
          <a:lstStyle/>
          <a:p>
            <a:r>
              <a:rPr lang="de-DE" dirty="0"/>
              <a:t>Arbeitshinweise</a:t>
            </a:r>
          </a:p>
        </p:txBody>
      </p:sp>
    </p:spTree>
    <p:extLst>
      <p:ext uri="{BB962C8B-B14F-4D97-AF65-F5344CB8AC3E}">
        <p14:creationId xmlns:p14="http://schemas.microsoft.com/office/powerpoint/2010/main" val="356610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108AFF2-F176-11AD-26A9-728BB8A2E1D6}"/>
              </a:ext>
            </a:extLst>
          </p:cNvPr>
          <p:cNvSpPr>
            <a:spLocks noGrp="1"/>
          </p:cNvSpPr>
          <p:nvPr>
            <p:ph type="title"/>
          </p:nvPr>
        </p:nvSpPr>
        <p:spPr/>
        <p:txBody>
          <a:bodyPr/>
          <a:lstStyle/>
          <a:p>
            <a:r>
              <a:rPr lang="de-DE" dirty="0"/>
              <a:t>Die bearbeitbare Folie für </a:t>
            </a:r>
            <a:br>
              <a:rPr lang="de-DE" dirty="0"/>
            </a:br>
            <a:r>
              <a:rPr lang="de-DE" dirty="0"/>
              <a:t>„Ziele auf einem Blick“ </a:t>
            </a:r>
          </a:p>
        </p:txBody>
      </p:sp>
      <p:sp>
        <p:nvSpPr>
          <p:cNvPr id="3" name="Foliennummernplatzhalter 2">
            <a:extLst>
              <a:ext uri="{FF2B5EF4-FFF2-40B4-BE49-F238E27FC236}">
                <a16:creationId xmlns:a16="http://schemas.microsoft.com/office/drawing/2014/main" id="{81544C1F-B0BB-7520-04FD-1E3D773CD3E4}"/>
              </a:ext>
            </a:extLst>
          </p:cNvPr>
          <p:cNvSpPr>
            <a:spLocks noGrp="1"/>
          </p:cNvSpPr>
          <p:nvPr>
            <p:ph type="sldNum" sz="quarter" idx="4294967295"/>
          </p:nvPr>
        </p:nvSpPr>
        <p:spPr>
          <a:xfrm>
            <a:off x="0" y="6356350"/>
            <a:ext cx="666750" cy="222250"/>
          </a:xfrm>
          <a:prstGeom prst="rect">
            <a:avLst/>
          </a:prstGeom>
        </p:spPr>
        <p:txBody>
          <a:bodyPr/>
          <a:lstStyle/>
          <a:p>
            <a:pPr algn="l"/>
            <a:r>
              <a:rPr lang="de-DE"/>
              <a:t>Seite </a:t>
            </a:r>
            <a:fld id="{116EDF81-E62B-6D4E-87B5-2A3890D58C7C}" type="slidenum">
              <a:rPr lang="de-DE" smtClean="0"/>
              <a:pPr algn="l"/>
              <a:t>5</a:t>
            </a:fld>
            <a:endParaRPr lang="de-DE" dirty="0"/>
          </a:p>
        </p:txBody>
      </p:sp>
    </p:spTree>
    <p:extLst>
      <p:ext uri="{BB962C8B-B14F-4D97-AF65-F5344CB8AC3E}">
        <p14:creationId xmlns:p14="http://schemas.microsoft.com/office/powerpoint/2010/main" val="1068038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F33DB-6AD5-FB75-E4C0-06BA452D9486}"/>
              </a:ext>
            </a:extLst>
          </p:cNvPr>
          <p:cNvSpPr>
            <a:spLocks noGrp="1"/>
          </p:cNvSpPr>
          <p:nvPr>
            <p:ph type="title"/>
          </p:nvPr>
        </p:nvSpPr>
        <p:spPr/>
        <p:txBody>
          <a:bodyPr/>
          <a:lstStyle/>
          <a:p>
            <a:r>
              <a:rPr lang="de-DE" dirty="0"/>
              <a:t>Unsere Ziele auf einem Blick</a:t>
            </a:r>
          </a:p>
        </p:txBody>
      </p:sp>
      <p:sp>
        <p:nvSpPr>
          <p:cNvPr id="3" name="Foliennummernplatzhalter 2">
            <a:extLst>
              <a:ext uri="{FF2B5EF4-FFF2-40B4-BE49-F238E27FC236}">
                <a16:creationId xmlns:a16="http://schemas.microsoft.com/office/drawing/2014/main" id="{D30B7950-FC77-C7FA-798C-65244BA741EC}"/>
              </a:ext>
            </a:extLst>
          </p:cNvPr>
          <p:cNvSpPr>
            <a:spLocks noGrp="1"/>
          </p:cNvSpPr>
          <p:nvPr>
            <p:ph type="sldNum" sz="quarter" idx="4"/>
          </p:nvPr>
        </p:nvSpPr>
        <p:spPr/>
        <p:txBody>
          <a:bodyPr/>
          <a:lstStyle/>
          <a:p>
            <a:pPr algn="l"/>
            <a:r>
              <a:rPr lang="de-DE"/>
              <a:t>Seite </a:t>
            </a:r>
            <a:fld id="{116EDF81-E62B-6D4E-87B5-2A3890D58C7C}" type="slidenum">
              <a:rPr lang="de-DE" smtClean="0"/>
              <a:pPr algn="l"/>
              <a:t>6</a:t>
            </a:fld>
            <a:endParaRPr lang="de-DE" dirty="0"/>
          </a:p>
        </p:txBody>
      </p:sp>
      <p:sp>
        <p:nvSpPr>
          <p:cNvPr id="59" name="Textfeld 58">
            <a:extLst>
              <a:ext uri="{FF2B5EF4-FFF2-40B4-BE49-F238E27FC236}">
                <a16:creationId xmlns:a16="http://schemas.microsoft.com/office/drawing/2014/main" id="{59C1BFF5-DB95-162A-3C84-B47741F5EEC2}"/>
              </a:ext>
            </a:extLst>
          </p:cNvPr>
          <p:cNvSpPr txBox="1"/>
          <p:nvPr/>
        </p:nvSpPr>
        <p:spPr>
          <a:xfrm>
            <a:off x="604420" y="1500033"/>
            <a:ext cx="2160000" cy="2954655"/>
          </a:xfrm>
          <a:prstGeom prst="rect">
            <a:avLst/>
          </a:prstGeom>
          <a:noFill/>
        </p:spPr>
        <p:txBody>
          <a:bodyPr wrap="square" rtlCol="0" anchor="ctr">
            <a:spAutoFit/>
          </a:bodyPr>
          <a:lstStyle/>
          <a:p>
            <a:pPr>
              <a:spcAft>
                <a:spcPts val="1200"/>
              </a:spcAft>
              <a:tabLst>
                <a:tab pos="84138" algn="l"/>
              </a:tabLst>
            </a:pPr>
            <a:r>
              <a:rPr lang="de-DE" sz="1600" b="1" dirty="0">
                <a:solidFill>
                  <a:srgbClr val="00B5E9"/>
                </a:solidFill>
                <a:ea typeface="Droid Sans" panose="020B0606030804020204" pitchFamily="34" charset="0"/>
                <a:cs typeface="Droid Sans" panose="020B0606030804020204" pitchFamily="34" charset="0"/>
              </a:rPr>
              <a:t>DEFINITION/MISSION</a:t>
            </a:r>
          </a:p>
          <a:p>
            <a:pPr marL="84138" indent="-84138">
              <a:spcAft>
                <a:spcPts val="1200"/>
              </a:spcAft>
              <a:buFont typeface="Arial" panose="020B0604020202020204" pitchFamily="34" charset="0"/>
              <a:buChar char="•"/>
              <a:tabLst>
                <a:tab pos="84138" algn="l"/>
              </a:tabLst>
            </a:pPr>
            <a:r>
              <a:rPr lang="de-DE" sz="1200" dirty="0">
                <a:solidFill>
                  <a:srgbClr val="2A2E3B"/>
                </a:solidFill>
                <a:ea typeface="Droid Sans" panose="020B0606030804020204" pitchFamily="34" charset="0"/>
                <a:cs typeface="Droid Sans" panose="020B0606030804020204" pitchFamily="34" charset="0"/>
              </a:rPr>
              <a:t>Unser Ziel ist es, …</a:t>
            </a:r>
          </a:p>
          <a:p>
            <a:pPr marL="84138" indent="-84138">
              <a:spcAft>
                <a:spcPts val="1200"/>
              </a:spcAft>
              <a:buFont typeface="Arial" panose="020B0604020202020204" pitchFamily="34" charset="0"/>
              <a:buChar char="•"/>
              <a:tabLst>
                <a:tab pos="84138" algn="l"/>
              </a:tabLst>
            </a:pPr>
            <a:r>
              <a:rPr lang="de-DE" sz="1200" dirty="0">
                <a:solidFill>
                  <a:srgbClr val="2A2E3B"/>
                </a:solidFill>
                <a:ea typeface="Droid Sans" panose="020B0606030804020204" pitchFamily="34" charset="0"/>
                <a:cs typeface="Droid Sans" panose="020B0606030804020204" pitchFamily="34" charset="0"/>
              </a:rPr>
              <a:t>Treibhausgasneutralität bedeutet für uns…</a:t>
            </a:r>
          </a:p>
          <a:p>
            <a:pPr marL="84138" indent="-84138">
              <a:spcAft>
                <a:spcPts val="1200"/>
              </a:spcAft>
              <a:buFont typeface="Arial" panose="020B0604020202020204" pitchFamily="34" charset="0"/>
              <a:buChar char="•"/>
              <a:tabLst>
                <a:tab pos="84138" algn="l"/>
              </a:tabLst>
            </a:pPr>
            <a:r>
              <a:rPr lang="de-DE" sz="1200" dirty="0">
                <a:solidFill>
                  <a:srgbClr val="2A2E3B"/>
                </a:solidFill>
                <a:ea typeface="Droid Sans" panose="020B0606030804020204" pitchFamily="34" charset="0"/>
                <a:cs typeface="Droid Sans" panose="020B0606030804020204" pitchFamily="34" charset="0"/>
              </a:rPr>
              <a:t>Für uns ist der Weg das Ziel. Das bedeutet für uns…</a:t>
            </a:r>
          </a:p>
          <a:p>
            <a:pPr marL="84138" indent="-84138">
              <a:spcAft>
                <a:spcPts val="1200"/>
              </a:spcAft>
              <a:buFont typeface="Arial" panose="020B0604020202020204" pitchFamily="34" charset="0"/>
              <a:buChar char="•"/>
              <a:tabLst>
                <a:tab pos="84138" algn="l"/>
              </a:tabLst>
            </a:pPr>
            <a:r>
              <a:rPr lang="de-DE" sz="1200" dirty="0">
                <a:solidFill>
                  <a:srgbClr val="2A2E3B"/>
                </a:solidFill>
                <a:ea typeface="Droid Sans" panose="020B0606030804020204" pitchFamily="34" charset="0"/>
                <a:cs typeface="Droid Sans" panose="020B0606030804020204" pitchFamily="34" charset="0"/>
              </a:rPr>
              <a:t>Klimaschutz ist eine Gemeinschaftsaufgabe. </a:t>
            </a:r>
            <a:br>
              <a:rPr lang="de-DE" sz="1200" dirty="0">
                <a:solidFill>
                  <a:srgbClr val="2A2E3B"/>
                </a:solidFill>
                <a:ea typeface="Droid Sans" panose="020B0606030804020204" pitchFamily="34" charset="0"/>
                <a:cs typeface="Droid Sans" panose="020B0606030804020204" pitchFamily="34" charset="0"/>
              </a:rPr>
            </a:br>
            <a:r>
              <a:rPr lang="de-DE" sz="1200" dirty="0">
                <a:solidFill>
                  <a:srgbClr val="2A2E3B"/>
                </a:solidFill>
                <a:ea typeface="Droid Sans" panose="020B0606030804020204" pitchFamily="34" charset="0"/>
                <a:cs typeface="Droid Sans" panose="020B0606030804020204" pitchFamily="34" charset="0"/>
              </a:rPr>
              <a:t>Das bedeutet für uns…</a:t>
            </a:r>
          </a:p>
          <a:p>
            <a:pPr marL="84138" indent="-84138">
              <a:spcAft>
                <a:spcPts val="1200"/>
              </a:spcAft>
              <a:buFont typeface="Arial" panose="020B0604020202020204" pitchFamily="34" charset="0"/>
              <a:buChar char="•"/>
              <a:tabLst>
                <a:tab pos="84138" algn="l"/>
              </a:tabLst>
            </a:pPr>
            <a:r>
              <a:rPr lang="de-DE" sz="1200" dirty="0">
                <a:solidFill>
                  <a:srgbClr val="2A2E3B"/>
                </a:solidFill>
                <a:ea typeface="Droid Sans" panose="020B0606030804020204" pitchFamily="34" charset="0"/>
                <a:cs typeface="Droid Sans" panose="020B0606030804020204" pitchFamily="34" charset="0"/>
              </a:rPr>
              <a:t>Wir möchten Vorbild sein. Dies bedeutet für uns…</a:t>
            </a:r>
          </a:p>
        </p:txBody>
      </p:sp>
      <p:sp>
        <p:nvSpPr>
          <p:cNvPr id="62" name="Textfeld 61">
            <a:extLst>
              <a:ext uri="{FF2B5EF4-FFF2-40B4-BE49-F238E27FC236}">
                <a16:creationId xmlns:a16="http://schemas.microsoft.com/office/drawing/2014/main" id="{79344D72-A792-C44A-ED8E-D598D5D40588}"/>
              </a:ext>
            </a:extLst>
          </p:cNvPr>
          <p:cNvSpPr txBox="1"/>
          <p:nvPr/>
        </p:nvSpPr>
        <p:spPr>
          <a:xfrm>
            <a:off x="2937760" y="1515421"/>
            <a:ext cx="2160000" cy="2092881"/>
          </a:xfrm>
          <a:prstGeom prst="rect">
            <a:avLst/>
          </a:prstGeom>
          <a:noFill/>
        </p:spPr>
        <p:txBody>
          <a:bodyPr wrap="square" rtlCol="0" anchor="ctr">
            <a:spAutoFit/>
          </a:bodyPr>
          <a:lstStyle/>
          <a:p>
            <a:pPr>
              <a:spcAft>
                <a:spcPts val="1200"/>
              </a:spcAft>
              <a:tabLst>
                <a:tab pos="84138" algn="l"/>
              </a:tabLst>
            </a:pPr>
            <a:r>
              <a:rPr lang="de-DE" sz="1600" b="1" dirty="0">
                <a:solidFill>
                  <a:srgbClr val="00B5E9"/>
                </a:solidFill>
                <a:ea typeface="Droid Sans" panose="020B0606030804020204" pitchFamily="34" charset="0"/>
                <a:cs typeface="Droid Sans" panose="020B0606030804020204" pitchFamily="34" charset="0"/>
              </a:rPr>
              <a:t>ZIELJAHR</a:t>
            </a:r>
          </a:p>
          <a:p>
            <a:pPr marL="84138" indent="-84138">
              <a:spcAft>
                <a:spcPts val="1200"/>
              </a:spcAft>
              <a:buFont typeface="Arial" panose="020B0604020202020204" pitchFamily="34" charset="0"/>
              <a:buChar char="•"/>
              <a:tabLst>
                <a:tab pos="84138" algn="l"/>
              </a:tabLst>
            </a:pPr>
            <a:r>
              <a:rPr lang="de-DE" sz="1200" dirty="0">
                <a:solidFill>
                  <a:srgbClr val="2A2E3B"/>
                </a:solidFill>
                <a:ea typeface="Droid Sans" panose="020B0606030804020204" pitchFamily="34" charset="0"/>
                <a:cs typeface="Droid Sans" panose="020B0606030804020204" pitchFamily="34" charset="0"/>
              </a:rPr>
              <a:t>Unsere Ziele möchten wir</a:t>
            </a:r>
            <a:br>
              <a:rPr lang="de-DE" sz="1200" dirty="0">
                <a:solidFill>
                  <a:srgbClr val="2A2E3B"/>
                </a:solidFill>
                <a:ea typeface="Droid Sans" panose="020B0606030804020204" pitchFamily="34" charset="0"/>
                <a:cs typeface="Droid Sans" panose="020B0606030804020204" pitchFamily="34" charset="0"/>
              </a:rPr>
            </a:br>
            <a:r>
              <a:rPr lang="de-DE" sz="1200" dirty="0">
                <a:solidFill>
                  <a:srgbClr val="2A2E3B"/>
                </a:solidFill>
                <a:ea typeface="Droid Sans" panose="020B0606030804020204" pitchFamily="34" charset="0"/>
                <a:cs typeface="Droid Sans" panose="020B0606030804020204" pitchFamily="34" charset="0"/>
              </a:rPr>
              <a:t>bis zum Jahr X erreichen. </a:t>
            </a:r>
          </a:p>
          <a:p>
            <a:pPr marL="84138" indent="-84138">
              <a:spcAft>
                <a:spcPts val="1200"/>
              </a:spcAft>
              <a:buFont typeface="Arial" panose="020B0604020202020204" pitchFamily="34" charset="0"/>
              <a:buChar char="•"/>
              <a:tabLst>
                <a:tab pos="84138" algn="l"/>
              </a:tabLst>
            </a:pPr>
            <a:r>
              <a:rPr lang="de-DE" sz="1200" dirty="0">
                <a:solidFill>
                  <a:srgbClr val="2A2E3B"/>
                </a:solidFill>
                <a:ea typeface="Droid Sans" panose="020B0606030804020204" pitchFamily="34" charset="0"/>
                <a:cs typeface="Droid Sans" panose="020B0606030804020204" pitchFamily="34" charset="0"/>
              </a:rPr>
              <a:t>Eine Startbilanz legen </a:t>
            </a:r>
            <a:br>
              <a:rPr lang="de-DE" sz="1200" dirty="0">
                <a:solidFill>
                  <a:srgbClr val="2A2E3B"/>
                </a:solidFill>
                <a:ea typeface="Droid Sans" panose="020B0606030804020204" pitchFamily="34" charset="0"/>
                <a:cs typeface="Droid Sans" panose="020B0606030804020204" pitchFamily="34" charset="0"/>
              </a:rPr>
            </a:br>
            <a:r>
              <a:rPr lang="de-DE" sz="1200" dirty="0">
                <a:solidFill>
                  <a:srgbClr val="2A2E3B"/>
                </a:solidFill>
                <a:ea typeface="Droid Sans" panose="020B0606030804020204" pitchFamily="34" charset="0"/>
                <a:cs typeface="Droid Sans" panose="020B0606030804020204" pitchFamily="34" charset="0"/>
              </a:rPr>
              <a:t>wir für das Jahr X vor. </a:t>
            </a:r>
          </a:p>
          <a:p>
            <a:pPr marL="84138" indent="-84138">
              <a:spcAft>
                <a:spcPts val="1200"/>
              </a:spcAft>
              <a:buFont typeface="Arial" panose="020B0604020202020204" pitchFamily="34" charset="0"/>
              <a:buChar char="•"/>
              <a:tabLst>
                <a:tab pos="84138" algn="l"/>
              </a:tabLst>
            </a:pPr>
            <a:r>
              <a:rPr lang="de-DE" sz="1200" dirty="0">
                <a:solidFill>
                  <a:srgbClr val="2A2E3B"/>
                </a:solidFill>
                <a:ea typeface="Droid Sans" panose="020B0606030804020204" pitchFamily="34" charset="0"/>
                <a:cs typeface="Droid Sans" panose="020B0606030804020204" pitchFamily="34" charset="0"/>
              </a:rPr>
              <a:t>Wir orientieren uns </a:t>
            </a:r>
            <a:br>
              <a:rPr lang="de-DE" sz="1200" dirty="0">
                <a:solidFill>
                  <a:srgbClr val="2A2E3B"/>
                </a:solidFill>
                <a:ea typeface="Droid Sans" panose="020B0606030804020204" pitchFamily="34" charset="0"/>
                <a:cs typeface="Droid Sans" panose="020B0606030804020204" pitchFamily="34" charset="0"/>
              </a:rPr>
            </a:br>
            <a:r>
              <a:rPr lang="de-DE" sz="1200" dirty="0">
                <a:solidFill>
                  <a:srgbClr val="2A2E3B"/>
                </a:solidFill>
                <a:ea typeface="Droid Sans" panose="020B0606030804020204" pitchFamily="34" charset="0"/>
                <a:cs typeface="Droid Sans" panose="020B0606030804020204" pitchFamily="34" charset="0"/>
              </a:rPr>
              <a:t>dabei an den Zielen</a:t>
            </a:r>
            <a:br>
              <a:rPr lang="de-DE" sz="1200" dirty="0">
                <a:solidFill>
                  <a:srgbClr val="2A2E3B"/>
                </a:solidFill>
                <a:ea typeface="Droid Sans" panose="020B0606030804020204" pitchFamily="34" charset="0"/>
                <a:cs typeface="Droid Sans" panose="020B0606030804020204" pitchFamily="34" charset="0"/>
              </a:rPr>
            </a:br>
            <a:r>
              <a:rPr lang="de-DE" sz="1200" dirty="0">
                <a:solidFill>
                  <a:srgbClr val="2A2E3B"/>
                </a:solidFill>
                <a:ea typeface="Droid Sans" panose="020B0606030804020204" pitchFamily="34" charset="0"/>
                <a:cs typeface="Droid Sans" panose="020B0606030804020204" pitchFamily="34" charset="0"/>
              </a:rPr>
              <a:t> von…</a:t>
            </a:r>
          </a:p>
        </p:txBody>
      </p:sp>
      <p:sp>
        <p:nvSpPr>
          <p:cNvPr id="63" name="Textfeld 62">
            <a:extLst>
              <a:ext uri="{FF2B5EF4-FFF2-40B4-BE49-F238E27FC236}">
                <a16:creationId xmlns:a16="http://schemas.microsoft.com/office/drawing/2014/main" id="{BA68FFA3-5656-9E65-D16D-2F1CEBA1BBD4}"/>
              </a:ext>
            </a:extLst>
          </p:cNvPr>
          <p:cNvSpPr txBox="1"/>
          <p:nvPr/>
        </p:nvSpPr>
        <p:spPr>
          <a:xfrm>
            <a:off x="5154612" y="1500033"/>
            <a:ext cx="2160000" cy="3539430"/>
          </a:xfrm>
          <a:prstGeom prst="rect">
            <a:avLst/>
          </a:prstGeom>
          <a:noFill/>
        </p:spPr>
        <p:txBody>
          <a:bodyPr wrap="square" rtlCol="0" anchor="ctr">
            <a:spAutoFit/>
          </a:bodyPr>
          <a:lstStyle/>
          <a:p>
            <a:pPr>
              <a:spcAft>
                <a:spcPts val="1200"/>
              </a:spcAft>
              <a:tabLst>
                <a:tab pos="84138" algn="l"/>
              </a:tabLst>
            </a:pPr>
            <a:r>
              <a:rPr lang="de-DE" sz="1600" b="1" dirty="0">
                <a:solidFill>
                  <a:srgbClr val="00B5E9"/>
                </a:solidFill>
                <a:ea typeface="Droid Sans" panose="020B0606030804020204" pitchFamily="34" charset="0"/>
                <a:cs typeface="Droid Sans" panose="020B0606030804020204" pitchFamily="34" charset="0"/>
              </a:rPr>
              <a:t>PFADE</a:t>
            </a:r>
          </a:p>
          <a:p>
            <a:pPr marL="84138" indent="-84138">
              <a:spcAft>
                <a:spcPts val="1200"/>
              </a:spcAft>
              <a:buFont typeface="Arial" panose="020B0604020202020204" pitchFamily="34" charset="0"/>
              <a:buChar char="•"/>
              <a:tabLst>
                <a:tab pos="84138" algn="l"/>
              </a:tabLst>
            </a:pPr>
            <a:r>
              <a:rPr lang="de-DE" sz="1200" dirty="0">
                <a:solidFill>
                  <a:srgbClr val="2A2E3B"/>
                </a:solidFill>
                <a:ea typeface="Droid Sans" panose="020B0606030804020204" pitchFamily="34" charset="0"/>
                <a:cs typeface="Droid Sans" panose="020B0606030804020204" pitchFamily="34" charset="0"/>
              </a:rPr>
              <a:t>Der Endenergieverbrauch </a:t>
            </a:r>
            <a:br>
              <a:rPr lang="de-DE" sz="1200" dirty="0">
                <a:solidFill>
                  <a:srgbClr val="2A2E3B"/>
                </a:solidFill>
                <a:ea typeface="Droid Sans" panose="020B0606030804020204" pitchFamily="34" charset="0"/>
                <a:cs typeface="Droid Sans" panose="020B0606030804020204" pitchFamily="34" charset="0"/>
              </a:rPr>
            </a:br>
            <a:r>
              <a:rPr lang="de-DE" sz="1200" dirty="0">
                <a:solidFill>
                  <a:srgbClr val="2A2E3B"/>
                </a:solidFill>
                <a:ea typeface="Droid Sans" panose="020B0606030804020204" pitchFamily="34" charset="0"/>
                <a:cs typeface="Droid Sans" panose="020B0606030804020204" pitchFamily="34" charset="0"/>
              </a:rPr>
              <a:t>soll bis zum Zieljahr um </a:t>
            </a:r>
            <a:br>
              <a:rPr lang="de-DE" sz="1200" dirty="0">
                <a:solidFill>
                  <a:srgbClr val="2A2E3B"/>
                </a:solidFill>
                <a:ea typeface="Droid Sans" panose="020B0606030804020204" pitchFamily="34" charset="0"/>
                <a:cs typeface="Droid Sans" panose="020B0606030804020204" pitchFamily="34" charset="0"/>
              </a:rPr>
            </a:br>
            <a:r>
              <a:rPr lang="de-DE" sz="1200" dirty="0">
                <a:solidFill>
                  <a:srgbClr val="2A2E3B"/>
                </a:solidFill>
                <a:ea typeface="Droid Sans" panose="020B0606030804020204" pitchFamily="34" charset="0"/>
                <a:cs typeface="Droid Sans" panose="020B0606030804020204" pitchFamily="34" charset="0"/>
              </a:rPr>
              <a:t>X Prozent sinken.</a:t>
            </a:r>
          </a:p>
          <a:p>
            <a:pPr marL="84138" indent="-84138">
              <a:spcAft>
                <a:spcPts val="1200"/>
              </a:spcAft>
              <a:buFont typeface="Arial" panose="020B0604020202020204" pitchFamily="34" charset="0"/>
              <a:buChar char="•"/>
              <a:tabLst>
                <a:tab pos="84138" algn="l"/>
              </a:tabLst>
            </a:pPr>
            <a:r>
              <a:rPr lang="de-DE" sz="1200" dirty="0">
                <a:solidFill>
                  <a:srgbClr val="2A2E3B"/>
                </a:solidFill>
                <a:ea typeface="Droid Sans" panose="020B0606030804020204" pitchFamily="34" charset="0"/>
                <a:cs typeface="Droid Sans" panose="020B0606030804020204" pitchFamily="34" charset="0"/>
              </a:rPr>
              <a:t>Die THG-Emissionen sollen jedes Jahr um X Prozent gemindert werden. </a:t>
            </a:r>
          </a:p>
          <a:p>
            <a:pPr marL="84138" indent="-84138">
              <a:spcAft>
                <a:spcPts val="1200"/>
              </a:spcAft>
              <a:buFont typeface="Arial" panose="020B0604020202020204" pitchFamily="34" charset="0"/>
              <a:buChar char="•"/>
              <a:tabLst>
                <a:tab pos="84138" algn="l"/>
              </a:tabLst>
            </a:pPr>
            <a:r>
              <a:rPr lang="de-DE" sz="1200" dirty="0">
                <a:solidFill>
                  <a:srgbClr val="2A2E3B"/>
                </a:solidFill>
                <a:ea typeface="Droid Sans" panose="020B0606030804020204" pitchFamily="34" charset="0"/>
                <a:cs typeface="Droid Sans" panose="020B0606030804020204" pitchFamily="34" charset="0"/>
              </a:rPr>
              <a:t>Die realen Entwicklungen </a:t>
            </a:r>
            <a:br>
              <a:rPr lang="de-DE" sz="1200" dirty="0">
                <a:solidFill>
                  <a:srgbClr val="2A2E3B"/>
                </a:solidFill>
                <a:ea typeface="Droid Sans" panose="020B0606030804020204" pitchFamily="34" charset="0"/>
                <a:cs typeface="Droid Sans" panose="020B0606030804020204" pitchFamily="34" charset="0"/>
              </a:rPr>
            </a:br>
            <a:r>
              <a:rPr lang="de-DE" sz="1200" dirty="0">
                <a:solidFill>
                  <a:srgbClr val="2A2E3B"/>
                </a:solidFill>
                <a:ea typeface="Droid Sans" panose="020B0606030804020204" pitchFamily="34" charset="0"/>
                <a:cs typeface="Droid Sans" panose="020B0606030804020204" pitchFamily="34" charset="0"/>
              </a:rPr>
              <a:t>der Verbräuche und Emissionen gegenüber dem Zielpfad werden überprüft. </a:t>
            </a:r>
          </a:p>
          <a:p>
            <a:pPr marL="84138" indent="-84138">
              <a:spcAft>
                <a:spcPts val="1200"/>
              </a:spcAft>
              <a:buFont typeface="Arial" panose="020B0604020202020204" pitchFamily="34" charset="0"/>
              <a:buChar char="•"/>
              <a:tabLst>
                <a:tab pos="84138" algn="l"/>
              </a:tabLst>
            </a:pPr>
            <a:r>
              <a:rPr lang="de-DE" sz="1200" dirty="0">
                <a:solidFill>
                  <a:srgbClr val="2A2E3B"/>
                </a:solidFill>
                <a:ea typeface="Droid Sans" panose="020B0606030804020204" pitchFamily="34" charset="0"/>
                <a:cs typeface="Droid Sans" panose="020B0606030804020204" pitchFamily="34" charset="0"/>
              </a:rPr>
              <a:t>Wir kalkulieren mit Klimafolgekosten von X </a:t>
            </a:r>
            <a:br>
              <a:rPr lang="de-DE" sz="1200" dirty="0">
                <a:solidFill>
                  <a:srgbClr val="2A2E3B"/>
                </a:solidFill>
                <a:ea typeface="Droid Sans" panose="020B0606030804020204" pitchFamily="34" charset="0"/>
                <a:cs typeface="Droid Sans" panose="020B0606030804020204" pitchFamily="34" charset="0"/>
              </a:rPr>
            </a:br>
            <a:r>
              <a:rPr lang="de-DE" sz="1200" dirty="0">
                <a:solidFill>
                  <a:srgbClr val="2A2E3B"/>
                </a:solidFill>
                <a:ea typeface="Droid Sans" panose="020B0606030804020204" pitchFamily="34" charset="0"/>
                <a:cs typeface="Droid Sans" panose="020B0606030804020204" pitchFamily="34" charset="0"/>
              </a:rPr>
              <a:t>Euro pro Tonne CO</a:t>
            </a:r>
            <a:r>
              <a:rPr lang="de-DE" sz="1200" baseline="-25000" dirty="0">
                <a:solidFill>
                  <a:srgbClr val="2A2E3B"/>
                </a:solidFill>
                <a:ea typeface="Droid Sans" panose="020B0606030804020204" pitchFamily="34" charset="0"/>
                <a:cs typeface="Droid Sans" panose="020B0606030804020204" pitchFamily="34" charset="0"/>
              </a:rPr>
              <a:t>2</a:t>
            </a:r>
            <a:r>
              <a:rPr lang="de-DE" sz="1200" dirty="0">
                <a:solidFill>
                  <a:srgbClr val="2A2E3B"/>
                </a:solidFill>
                <a:ea typeface="Droid Sans" panose="020B0606030804020204" pitchFamily="34" charset="0"/>
                <a:cs typeface="Droid Sans" panose="020B0606030804020204" pitchFamily="34" charset="0"/>
              </a:rPr>
              <a:t>-Äquivalente.</a:t>
            </a:r>
          </a:p>
        </p:txBody>
      </p:sp>
      <p:sp>
        <p:nvSpPr>
          <p:cNvPr id="64" name="Textfeld 63">
            <a:extLst>
              <a:ext uri="{FF2B5EF4-FFF2-40B4-BE49-F238E27FC236}">
                <a16:creationId xmlns:a16="http://schemas.microsoft.com/office/drawing/2014/main" id="{0BBA88EC-1CA7-6885-43F3-B7F8509404C0}"/>
              </a:ext>
            </a:extLst>
          </p:cNvPr>
          <p:cNvSpPr txBox="1"/>
          <p:nvPr/>
        </p:nvSpPr>
        <p:spPr>
          <a:xfrm>
            <a:off x="7517767" y="1500033"/>
            <a:ext cx="2160000" cy="4216539"/>
          </a:xfrm>
          <a:prstGeom prst="rect">
            <a:avLst/>
          </a:prstGeom>
          <a:noFill/>
        </p:spPr>
        <p:txBody>
          <a:bodyPr wrap="square" rtlCol="0" anchor="ctr">
            <a:spAutoFit/>
          </a:bodyPr>
          <a:lstStyle/>
          <a:p>
            <a:pPr>
              <a:spcAft>
                <a:spcPts val="1200"/>
              </a:spcAft>
              <a:tabLst>
                <a:tab pos="84138" algn="l"/>
              </a:tabLst>
            </a:pPr>
            <a:r>
              <a:rPr lang="de-DE" sz="1600" b="1" dirty="0">
                <a:solidFill>
                  <a:srgbClr val="00B5E9"/>
                </a:solidFill>
                <a:ea typeface="Droid Sans" panose="020B0606030804020204" pitchFamily="34" charset="0"/>
                <a:cs typeface="Droid Sans" panose="020B0606030804020204" pitchFamily="34" charset="0"/>
              </a:rPr>
              <a:t>TEILZIELE</a:t>
            </a:r>
          </a:p>
          <a:p>
            <a:pPr marL="84138" indent="-84138">
              <a:spcAft>
                <a:spcPts val="1200"/>
              </a:spcAft>
              <a:buFont typeface="Arial" panose="020B0604020202020204" pitchFamily="34" charset="0"/>
              <a:buChar char="•"/>
              <a:tabLst>
                <a:tab pos="84138" algn="l"/>
              </a:tabLst>
            </a:pPr>
            <a:r>
              <a:rPr lang="de-DE" sz="1200" dirty="0">
                <a:solidFill>
                  <a:srgbClr val="2A2E3B"/>
                </a:solidFill>
                <a:ea typeface="Droid Sans" panose="020B0606030804020204" pitchFamily="34" charset="0"/>
                <a:cs typeface="Droid Sans" panose="020B0606030804020204" pitchFamily="34" charset="0"/>
              </a:rPr>
              <a:t>Bei Sanierungen von Liegenschaften wird angestrebt…</a:t>
            </a:r>
          </a:p>
          <a:p>
            <a:pPr marL="84138" indent="-84138">
              <a:spcAft>
                <a:spcPts val="1200"/>
              </a:spcAft>
              <a:buFont typeface="Arial" panose="020B0604020202020204" pitchFamily="34" charset="0"/>
              <a:buChar char="•"/>
              <a:tabLst>
                <a:tab pos="84138" algn="l"/>
              </a:tabLst>
            </a:pPr>
            <a:r>
              <a:rPr lang="de-DE" sz="1200" dirty="0">
                <a:solidFill>
                  <a:srgbClr val="2A2E3B"/>
                </a:solidFill>
                <a:ea typeface="Droid Sans" panose="020B0606030804020204" pitchFamily="34" charset="0"/>
                <a:cs typeface="Droid Sans" panose="020B0606030804020204" pitchFamily="34" charset="0"/>
              </a:rPr>
              <a:t>Bei Neubauten wird angestrebt…</a:t>
            </a:r>
          </a:p>
          <a:p>
            <a:pPr marL="84138" indent="-84138">
              <a:spcAft>
                <a:spcPts val="1200"/>
              </a:spcAft>
              <a:buFont typeface="Arial" panose="020B0604020202020204" pitchFamily="34" charset="0"/>
              <a:buChar char="•"/>
              <a:tabLst>
                <a:tab pos="84138" algn="l"/>
              </a:tabLst>
            </a:pPr>
            <a:r>
              <a:rPr lang="de-DE" sz="1200" dirty="0">
                <a:solidFill>
                  <a:srgbClr val="2A2E3B"/>
                </a:solidFill>
                <a:ea typeface="Droid Sans" panose="020B0606030804020204" pitchFamily="34" charset="0"/>
                <a:cs typeface="Droid Sans" panose="020B0606030804020204" pitchFamily="34" charset="0"/>
              </a:rPr>
              <a:t>Beim Ausbau der Photovoltaik wird angestrebt…</a:t>
            </a:r>
          </a:p>
          <a:p>
            <a:pPr marL="84138" indent="-84138">
              <a:spcAft>
                <a:spcPts val="1200"/>
              </a:spcAft>
              <a:buFont typeface="Arial" panose="020B0604020202020204" pitchFamily="34" charset="0"/>
              <a:buChar char="•"/>
              <a:tabLst>
                <a:tab pos="84138" algn="l"/>
              </a:tabLst>
            </a:pPr>
            <a:r>
              <a:rPr lang="de-DE" sz="1200" dirty="0">
                <a:solidFill>
                  <a:srgbClr val="2A2E3B"/>
                </a:solidFill>
                <a:ea typeface="Droid Sans" panose="020B0606030804020204" pitchFamily="34" charset="0"/>
                <a:cs typeface="Droid Sans" panose="020B0606030804020204" pitchFamily="34" charset="0"/>
              </a:rPr>
              <a:t>Beim Fuhrpark wird angestrebt….</a:t>
            </a:r>
          </a:p>
          <a:p>
            <a:pPr marL="84138" indent="-84138">
              <a:spcAft>
                <a:spcPts val="1200"/>
              </a:spcAft>
              <a:buFont typeface="Arial" panose="020B0604020202020204" pitchFamily="34" charset="0"/>
              <a:buChar char="•"/>
              <a:tabLst>
                <a:tab pos="84138" algn="l"/>
              </a:tabLst>
            </a:pPr>
            <a:r>
              <a:rPr lang="de-DE" sz="1200" dirty="0">
                <a:solidFill>
                  <a:srgbClr val="2A2E3B"/>
                </a:solidFill>
                <a:ea typeface="Droid Sans" panose="020B0606030804020204" pitchFamily="34" charset="0"/>
                <a:cs typeface="Droid Sans" panose="020B0606030804020204" pitchFamily="34" charset="0"/>
              </a:rPr>
              <a:t>Bei der Mobilität der Mitarbeitenden (Arbeitswegen) wird angestrebt…</a:t>
            </a:r>
          </a:p>
          <a:p>
            <a:pPr marL="84138" indent="-84138">
              <a:spcAft>
                <a:spcPts val="1200"/>
              </a:spcAft>
              <a:buFont typeface="Arial" panose="020B0604020202020204" pitchFamily="34" charset="0"/>
              <a:buChar char="•"/>
              <a:tabLst>
                <a:tab pos="84138" algn="l"/>
              </a:tabLst>
            </a:pPr>
            <a:r>
              <a:rPr lang="de-DE" sz="1200" dirty="0">
                <a:solidFill>
                  <a:srgbClr val="2A2E3B"/>
                </a:solidFill>
                <a:ea typeface="Droid Sans" panose="020B0606030804020204" pitchFamily="34" charset="0"/>
                <a:cs typeface="Droid Sans" panose="020B0606030804020204" pitchFamily="34" charset="0"/>
              </a:rPr>
              <a:t>Bei Beschaffungen wird angestrebt…</a:t>
            </a:r>
          </a:p>
        </p:txBody>
      </p:sp>
      <p:sp>
        <p:nvSpPr>
          <p:cNvPr id="65" name="Textfeld 64">
            <a:extLst>
              <a:ext uri="{FF2B5EF4-FFF2-40B4-BE49-F238E27FC236}">
                <a16:creationId xmlns:a16="http://schemas.microsoft.com/office/drawing/2014/main" id="{888B460B-9DAD-D6F8-53B5-225F03EED6E8}"/>
              </a:ext>
            </a:extLst>
          </p:cNvPr>
          <p:cNvSpPr txBox="1"/>
          <p:nvPr/>
        </p:nvSpPr>
        <p:spPr>
          <a:xfrm>
            <a:off x="9697645" y="1509972"/>
            <a:ext cx="2160000" cy="1908215"/>
          </a:xfrm>
          <a:prstGeom prst="rect">
            <a:avLst/>
          </a:prstGeom>
          <a:noFill/>
        </p:spPr>
        <p:txBody>
          <a:bodyPr wrap="square" rtlCol="0" anchor="ctr">
            <a:spAutoFit/>
          </a:bodyPr>
          <a:lstStyle/>
          <a:p>
            <a:pPr>
              <a:spcAft>
                <a:spcPts val="1200"/>
              </a:spcAft>
              <a:tabLst>
                <a:tab pos="84138" algn="l"/>
              </a:tabLst>
            </a:pPr>
            <a:r>
              <a:rPr lang="de-DE" sz="1600" b="1" dirty="0">
                <a:solidFill>
                  <a:srgbClr val="00B5E9"/>
                </a:solidFill>
                <a:ea typeface="Droid Sans" panose="020B0606030804020204" pitchFamily="34" charset="0"/>
                <a:cs typeface="Droid Sans" panose="020B0606030804020204" pitchFamily="34" charset="0"/>
              </a:rPr>
              <a:t>AUSGLEICH</a:t>
            </a:r>
          </a:p>
          <a:p>
            <a:pPr marL="84138" indent="-84138">
              <a:spcAft>
                <a:spcPts val="1200"/>
              </a:spcAft>
              <a:buFont typeface="Arial" panose="020B0604020202020204" pitchFamily="34" charset="0"/>
              <a:buChar char="•"/>
              <a:tabLst>
                <a:tab pos="84138" algn="l"/>
              </a:tabLst>
            </a:pPr>
            <a:r>
              <a:rPr lang="de-DE" sz="1200" dirty="0">
                <a:solidFill>
                  <a:srgbClr val="2A2E3B"/>
                </a:solidFill>
                <a:ea typeface="Droid Sans" panose="020B0606030804020204" pitchFamily="34" charset="0"/>
                <a:cs typeface="Droid Sans" panose="020B0606030804020204" pitchFamily="34" charset="0"/>
              </a:rPr>
              <a:t>In Bezug auf Ökostrom </a:t>
            </a:r>
            <a:br>
              <a:rPr lang="de-DE" sz="1200" dirty="0">
                <a:solidFill>
                  <a:srgbClr val="2A2E3B"/>
                </a:solidFill>
                <a:ea typeface="Droid Sans" panose="020B0606030804020204" pitchFamily="34" charset="0"/>
                <a:cs typeface="Droid Sans" panose="020B0606030804020204" pitchFamily="34" charset="0"/>
              </a:rPr>
            </a:br>
            <a:r>
              <a:rPr lang="de-DE" sz="1200" dirty="0">
                <a:solidFill>
                  <a:srgbClr val="2A2E3B"/>
                </a:solidFill>
                <a:ea typeface="Droid Sans" panose="020B0606030804020204" pitchFamily="34" charset="0"/>
                <a:cs typeface="Droid Sans" panose="020B0606030804020204" pitchFamily="34" charset="0"/>
              </a:rPr>
              <a:t>legen wir fest, dass…</a:t>
            </a:r>
          </a:p>
          <a:p>
            <a:pPr marL="84138" indent="-84138">
              <a:spcAft>
                <a:spcPts val="1200"/>
              </a:spcAft>
              <a:buFont typeface="Arial" panose="020B0604020202020204" pitchFamily="34" charset="0"/>
              <a:buChar char="•"/>
              <a:tabLst>
                <a:tab pos="84138" algn="l"/>
              </a:tabLst>
            </a:pPr>
            <a:r>
              <a:rPr lang="de-DE" sz="1200" dirty="0">
                <a:solidFill>
                  <a:srgbClr val="2A2E3B"/>
                </a:solidFill>
                <a:ea typeface="Droid Sans" panose="020B0606030804020204" pitchFamily="34" charset="0"/>
                <a:cs typeface="Droid Sans" panose="020B0606030804020204" pitchFamily="34" charset="0"/>
              </a:rPr>
              <a:t>Freiwillige Kompensation lehnen wir ab, weil…</a:t>
            </a:r>
          </a:p>
          <a:p>
            <a:pPr marL="84138" indent="-84138">
              <a:spcAft>
                <a:spcPts val="1200"/>
              </a:spcAft>
              <a:buFont typeface="Arial" panose="020B0604020202020204" pitchFamily="34" charset="0"/>
              <a:buChar char="•"/>
              <a:tabLst>
                <a:tab pos="84138" algn="l"/>
              </a:tabLst>
            </a:pPr>
            <a:r>
              <a:rPr lang="de-DE" sz="1200" dirty="0">
                <a:solidFill>
                  <a:srgbClr val="2A2E3B"/>
                </a:solidFill>
                <a:ea typeface="Droid Sans" panose="020B0606030804020204" pitchFamily="34" charset="0"/>
                <a:cs typeface="Droid Sans" panose="020B0606030804020204" pitchFamily="34" charset="0"/>
              </a:rPr>
              <a:t>In Bezug auf CO</a:t>
            </a:r>
            <a:r>
              <a:rPr lang="de-DE" sz="1200" baseline="-25000" dirty="0">
                <a:solidFill>
                  <a:srgbClr val="2A2E3B"/>
                </a:solidFill>
                <a:ea typeface="Droid Sans" panose="020B0606030804020204" pitchFamily="34" charset="0"/>
                <a:cs typeface="Droid Sans" panose="020B0606030804020204" pitchFamily="34" charset="0"/>
              </a:rPr>
              <a:t>2</a:t>
            </a:r>
            <a:r>
              <a:rPr lang="de-DE" sz="1200" dirty="0">
                <a:solidFill>
                  <a:srgbClr val="2A2E3B"/>
                </a:solidFill>
                <a:ea typeface="Droid Sans" panose="020B0606030804020204" pitchFamily="34" charset="0"/>
                <a:cs typeface="Droid Sans" panose="020B0606030804020204" pitchFamily="34" charset="0"/>
              </a:rPr>
              <a:t>-Senken möchten wir, dass…</a:t>
            </a:r>
          </a:p>
        </p:txBody>
      </p:sp>
      <p:pic>
        <p:nvPicPr>
          <p:cNvPr id="4" name="Grafik 3">
            <a:extLst>
              <a:ext uri="{FF2B5EF4-FFF2-40B4-BE49-F238E27FC236}">
                <a16:creationId xmlns:a16="http://schemas.microsoft.com/office/drawing/2014/main" id="{333F31FF-9825-9909-5D87-68F2F96E22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32843" y="43539"/>
            <a:ext cx="2940477" cy="1157469"/>
          </a:xfrm>
          <a:prstGeom prst="rect">
            <a:avLst/>
          </a:prstGeom>
        </p:spPr>
      </p:pic>
      <p:sp>
        <p:nvSpPr>
          <p:cNvPr id="7" name="Textfeld 6">
            <a:extLst>
              <a:ext uri="{FF2B5EF4-FFF2-40B4-BE49-F238E27FC236}">
                <a16:creationId xmlns:a16="http://schemas.microsoft.com/office/drawing/2014/main" id="{B28982A4-3C27-3D34-8626-A24D66654CF2}"/>
              </a:ext>
            </a:extLst>
          </p:cNvPr>
          <p:cNvSpPr txBox="1"/>
          <p:nvPr/>
        </p:nvSpPr>
        <p:spPr>
          <a:xfrm>
            <a:off x="1211068" y="706769"/>
            <a:ext cx="2940477" cy="338554"/>
          </a:xfrm>
          <a:prstGeom prst="rect">
            <a:avLst/>
          </a:prstGeom>
          <a:noFill/>
        </p:spPr>
        <p:txBody>
          <a:bodyPr wrap="square" rtlCol="0">
            <a:spAutoFit/>
          </a:bodyPr>
          <a:lstStyle/>
          <a:p>
            <a:r>
              <a:rPr lang="de-DE" sz="1600" dirty="0">
                <a:solidFill>
                  <a:schemeClr val="bg1"/>
                </a:solidFill>
              </a:rPr>
              <a:t>Übersicht zum Ausfüllen</a:t>
            </a:r>
          </a:p>
        </p:txBody>
      </p:sp>
    </p:spTree>
    <p:extLst>
      <p:ext uri="{BB962C8B-B14F-4D97-AF65-F5344CB8AC3E}">
        <p14:creationId xmlns:p14="http://schemas.microsoft.com/office/powerpoint/2010/main" val="1615172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D9A2632-7C81-3776-F962-3FC2EEB85623}"/>
              </a:ext>
            </a:extLst>
          </p:cNvPr>
          <p:cNvSpPr>
            <a:spLocks noGrp="1"/>
          </p:cNvSpPr>
          <p:nvPr>
            <p:ph type="title"/>
          </p:nvPr>
        </p:nvSpPr>
        <p:spPr/>
        <p:txBody>
          <a:bodyPr/>
          <a:lstStyle/>
          <a:p>
            <a:r>
              <a:rPr lang="de-DE" dirty="0"/>
              <a:t>Beispiele </a:t>
            </a:r>
            <a:br>
              <a:rPr lang="de-DE" dirty="0"/>
            </a:br>
            <a:r>
              <a:rPr lang="de-DE" dirty="0"/>
              <a:t>für Zieldarstellungen</a:t>
            </a:r>
          </a:p>
        </p:txBody>
      </p:sp>
      <p:sp>
        <p:nvSpPr>
          <p:cNvPr id="3" name="Foliennummernplatzhalter 2">
            <a:extLst>
              <a:ext uri="{FF2B5EF4-FFF2-40B4-BE49-F238E27FC236}">
                <a16:creationId xmlns:a16="http://schemas.microsoft.com/office/drawing/2014/main" id="{14360114-F09F-DDC0-6732-4B04F8D39ED4}"/>
              </a:ext>
            </a:extLst>
          </p:cNvPr>
          <p:cNvSpPr>
            <a:spLocks noGrp="1"/>
          </p:cNvSpPr>
          <p:nvPr>
            <p:ph type="sldNum" sz="quarter" idx="4294967295"/>
          </p:nvPr>
        </p:nvSpPr>
        <p:spPr>
          <a:xfrm>
            <a:off x="0" y="6356350"/>
            <a:ext cx="666750" cy="222250"/>
          </a:xfrm>
          <a:prstGeom prst="rect">
            <a:avLst/>
          </a:prstGeom>
        </p:spPr>
        <p:txBody>
          <a:bodyPr/>
          <a:lstStyle/>
          <a:p>
            <a:pPr algn="l"/>
            <a:r>
              <a:rPr lang="de-DE"/>
              <a:t>Seite </a:t>
            </a:r>
            <a:fld id="{116EDF81-E62B-6D4E-87B5-2A3890D58C7C}" type="slidenum">
              <a:rPr lang="de-DE" smtClean="0"/>
              <a:pPr algn="l"/>
              <a:t>7</a:t>
            </a:fld>
            <a:endParaRPr lang="de-DE" dirty="0"/>
          </a:p>
        </p:txBody>
      </p:sp>
    </p:spTree>
    <p:extLst>
      <p:ext uri="{BB962C8B-B14F-4D97-AF65-F5344CB8AC3E}">
        <p14:creationId xmlns:p14="http://schemas.microsoft.com/office/powerpoint/2010/main" val="3896566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12E91B96-7977-FF53-E0F9-2FEA1EA34BCB}"/>
              </a:ext>
            </a:extLst>
          </p:cNvPr>
          <p:cNvSpPr>
            <a:spLocks noGrp="1"/>
          </p:cNvSpPr>
          <p:nvPr>
            <p:ph type="sldNum" sz="quarter" idx="4"/>
          </p:nvPr>
        </p:nvSpPr>
        <p:spPr/>
        <p:txBody>
          <a:bodyPr/>
          <a:lstStyle/>
          <a:p>
            <a:pPr algn="l"/>
            <a:r>
              <a:rPr lang="de-DE"/>
              <a:t>Seite </a:t>
            </a:r>
            <a:fld id="{116EDF81-E62B-6D4E-87B5-2A3890D58C7C}" type="slidenum">
              <a:rPr lang="de-DE" smtClean="0"/>
              <a:pPr algn="l"/>
              <a:t>8</a:t>
            </a:fld>
            <a:endParaRPr lang="de-DE" dirty="0"/>
          </a:p>
        </p:txBody>
      </p:sp>
      <p:pic>
        <p:nvPicPr>
          <p:cNvPr id="17" name="Grafik 16">
            <a:extLst>
              <a:ext uri="{FF2B5EF4-FFF2-40B4-BE49-F238E27FC236}">
                <a16:creationId xmlns:a16="http://schemas.microsoft.com/office/drawing/2014/main" id="{68663DDC-1E2B-1BD1-76E6-A13E75AAB5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32843" y="43539"/>
            <a:ext cx="2940477" cy="1157469"/>
          </a:xfrm>
          <a:prstGeom prst="rect">
            <a:avLst/>
          </a:prstGeom>
        </p:spPr>
      </p:pic>
      <p:pic>
        <p:nvPicPr>
          <p:cNvPr id="28" name="Grafik 27">
            <a:extLst>
              <a:ext uri="{FF2B5EF4-FFF2-40B4-BE49-F238E27FC236}">
                <a16:creationId xmlns:a16="http://schemas.microsoft.com/office/drawing/2014/main" id="{CC544EB7-1ADC-18D1-B7B5-DBE8D2904DE6}"/>
              </a:ext>
            </a:extLst>
          </p:cNvPr>
          <p:cNvPicPr>
            <a:picLocks noChangeAspect="1"/>
          </p:cNvPicPr>
          <p:nvPr/>
        </p:nvPicPr>
        <p:blipFill>
          <a:blip r:embed="rId4"/>
          <a:stretch>
            <a:fillRect/>
          </a:stretch>
        </p:blipFill>
        <p:spPr>
          <a:xfrm>
            <a:off x="566621" y="209622"/>
            <a:ext cx="11302964" cy="6108721"/>
          </a:xfrm>
          <a:prstGeom prst="rect">
            <a:avLst/>
          </a:prstGeom>
        </p:spPr>
      </p:pic>
    </p:spTree>
    <p:extLst>
      <p:ext uri="{BB962C8B-B14F-4D97-AF65-F5344CB8AC3E}">
        <p14:creationId xmlns:p14="http://schemas.microsoft.com/office/powerpoint/2010/main" val="1372792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8395573F-0B70-29C1-F281-C9B63030C942}"/>
              </a:ext>
            </a:extLst>
          </p:cNvPr>
          <p:cNvSpPr>
            <a:spLocks noGrp="1"/>
          </p:cNvSpPr>
          <p:nvPr>
            <p:ph type="sldNum" sz="quarter" idx="4"/>
          </p:nvPr>
        </p:nvSpPr>
        <p:spPr/>
        <p:txBody>
          <a:bodyPr/>
          <a:lstStyle/>
          <a:p>
            <a:pPr algn="l"/>
            <a:r>
              <a:rPr lang="de-DE"/>
              <a:t>Seite </a:t>
            </a:r>
            <a:fld id="{116EDF81-E62B-6D4E-87B5-2A3890D58C7C}" type="slidenum">
              <a:rPr lang="de-DE" smtClean="0"/>
              <a:pPr algn="l"/>
              <a:t>9</a:t>
            </a:fld>
            <a:endParaRPr lang="de-DE" dirty="0"/>
          </a:p>
        </p:txBody>
      </p:sp>
      <p:pic>
        <p:nvPicPr>
          <p:cNvPr id="4" name="Grafik 3">
            <a:extLst>
              <a:ext uri="{FF2B5EF4-FFF2-40B4-BE49-F238E27FC236}">
                <a16:creationId xmlns:a16="http://schemas.microsoft.com/office/drawing/2014/main" id="{5E1EE6A3-05A8-215E-EDC0-05AEBEA5BC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32843" y="43539"/>
            <a:ext cx="2940477" cy="1157469"/>
          </a:xfrm>
          <a:prstGeom prst="rect">
            <a:avLst/>
          </a:prstGeom>
        </p:spPr>
      </p:pic>
      <p:pic>
        <p:nvPicPr>
          <p:cNvPr id="14" name="Grafik 13">
            <a:extLst>
              <a:ext uri="{FF2B5EF4-FFF2-40B4-BE49-F238E27FC236}">
                <a16:creationId xmlns:a16="http://schemas.microsoft.com/office/drawing/2014/main" id="{98F4B54B-871D-4B20-16FA-75FA21C2A02C}"/>
              </a:ext>
            </a:extLst>
          </p:cNvPr>
          <p:cNvPicPr>
            <a:picLocks noChangeAspect="1"/>
          </p:cNvPicPr>
          <p:nvPr/>
        </p:nvPicPr>
        <p:blipFill>
          <a:blip r:embed="rId4"/>
          <a:stretch>
            <a:fillRect/>
          </a:stretch>
        </p:blipFill>
        <p:spPr>
          <a:xfrm>
            <a:off x="595347" y="220742"/>
            <a:ext cx="11302964" cy="6163590"/>
          </a:xfrm>
          <a:prstGeom prst="rect">
            <a:avLst/>
          </a:prstGeom>
        </p:spPr>
      </p:pic>
    </p:spTree>
    <p:extLst>
      <p:ext uri="{BB962C8B-B14F-4D97-AF65-F5344CB8AC3E}">
        <p14:creationId xmlns:p14="http://schemas.microsoft.com/office/powerpoint/2010/main" val="46578501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enutzerdefiniert 2">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Inhalt">
  <a:themeElements>
    <a:clrScheme name="ifeu_Farben">
      <a:dk1>
        <a:srgbClr val="000000"/>
      </a:dk1>
      <a:lt1>
        <a:srgbClr val="FFFFFF"/>
      </a:lt1>
      <a:dk2>
        <a:srgbClr val="003746"/>
      </a:dk2>
      <a:lt2>
        <a:srgbClr val="A2C5D3"/>
      </a:lt2>
      <a:accent1>
        <a:srgbClr val="93C120"/>
      </a:accent1>
      <a:accent2>
        <a:srgbClr val="DEDC00"/>
      </a:accent2>
      <a:accent3>
        <a:srgbClr val="00609C"/>
      </a:accent3>
      <a:accent4>
        <a:srgbClr val="A2C5D3"/>
      </a:accent4>
      <a:accent5>
        <a:srgbClr val="978B87"/>
      </a:accent5>
      <a:accent6>
        <a:srgbClr val="4C2F48"/>
      </a:accent6>
      <a:hlink>
        <a:srgbClr val="93C120"/>
      </a:hlink>
      <a:folHlink>
        <a:srgbClr val="2F4E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400" dirty="0"/>
        </a:defPPr>
      </a:lstStyle>
    </a:txDef>
  </a:objectDefaults>
  <a:extraClrSchemeLst/>
  <a:extLst>
    <a:ext uri="{05A4C25C-085E-4340-85A3-A5531E510DB2}">
      <thm15:themeFamily xmlns:thm15="http://schemas.microsoft.com/office/thememl/2012/main" name="211118_ifeu_partnerlogos.potx  -  Schreibgeschützt" id="{ECC7A9E6-10E7-4DFB-AE8C-08616CE1DFD5}" vid="{C5C13899-607B-4B7C-A9E3-376965DDC25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581</Words>
  <Application>Microsoft Office PowerPoint</Application>
  <PresentationFormat>Breitbild</PresentationFormat>
  <Paragraphs>84</Paragraphs>
  <Slides>13</Slides>
  <Notes>6</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13</vt:i4>
      </vt:variant>
    </vt:vector>
  </HeadingPairs>
  <TitlesOfParts>
    <vt:vector size="19" baseType="lpstr">
      <vt:lpstr>Arial</vt:lpstr>
      <vt:lpstr>Calibri</vt:lpstr>
      <vt:lpstr>Droid Sans</vt:lpstr>
      <vt:lpstr>Symbol</vt:lpstr>
      <vt:lpstr>Office</vt:lpstr>
      <vt:lpstr>1_Inhalt</vt:lpstr>
      <vt:lpstr>PowerPoint-Präsentation</vt:lpstr>
      <vt:lpstr>Verwendungshinweise</vt:lpstr>
      <vt:lpstr>Arbeitshinweise</vt:lpstr>
      <vt:lpstr>Arbeitshinweise</vt:lpstr>
      <vt:lpstr>Die bearbeitbare Folie für  „Ziele auf einem Blick“ </vt:lpstr>
      <vt:lpstr>Unsere Ziele auf einem Blick</vt:lpstr>
      <vt:lpstr>Beispiele  für Zieldarstellungen</vt:lpstr>
      <vt:lpstr>PowerPoint-Präsentation</vt:lpstr>
      <vt:lpstr>PowerPoint-Präsentation</vt:lpstr>
      <vt:lpstr>PowerPoint-Präsentation</vt:lpstr>
      <vt:lpstr>PowerPoint-Präsentation</vt:lpstr>
      <vt:lpstr>PowerPoint-Präsentation</vt:lpstr>
      <vt:lpstr>PowerPoint-Präsentation</vt:lpstr>
    </vt:vector>
  </TitlesOfParts>
  <Company>Leipziger Institut für Energie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Marion Elle</dc:creator>
  <cp:lastModifiedBy>Marion Elle</cp:lastModifiedBy>
  <cp:revision>78</cp:revision>
  <cp:lastPrinted>2024-12-13T11:14:50Z</cp:lastPrinted>
  <dcterms:created xsi:type="dcterms:W3CDTF">2024-09-13T15:28:43Z</dcterms:created>
  <dcterms:modified xsi:type="dcterms:W3CDTF">2024-12-19T10:22:18Z</dcterms:modified>
</cp:coreProperties>
</file>